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5" r:id="rId2"/>
    <p:sldId id="277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3" r:id="rId12"/>
    <p:sldId id="266" r:id="rId13"/>
    <p:sldId id="267" r:id="rId14"/>
    <p:sldId id="268" r:id="rId15"/>
    <p:sldId id="270" r:id="rId16"/>
    <p:sldId id="272" r:id="rId17"/>
    <p:sldId id="271" r:id="rId18"/>
    <p:sldId id="273" r:id="rId19"/>
    <p:sldId id="274" r:id="rId20"/>
    <p:sldId id="276" r:id="rId21"/>
    <p:sldId id="278" r:id="rId22"/>
    <p:sldId id="27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59"/>
    <p:restoredTop sz="94666"/>
  </p:normalViewPr>
  <p:slideViewPr>
    <p:cSldViewPr snapToGrid="0" snapToObjects="1">
      <p:cViewPr>
        <p:scale>
          <a:sx n="41" d="100"/>
          <a:sy n="41" d="100"/>
        </p:scale>
        <p:origin x="2600" y="1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438485-CF21-3F47-A468-9A5AD0CFA17C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4667DC-85F9-B64F-BB5B-B64BAD5CC0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8251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04667DC-85F9-B64F-BB5B-B64BAD5CC07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286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79CE-24CA-1C41-9AC8-3CA49799EF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C546334-8D05-6142-B696-62EC4F29FC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4F8DDD-5F94-B849-8665-828C6F578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E6B8F2-EE88-9D4F-BDCF-9D13E04D7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FFF5A-AC35-9A47-B33F-E37D8558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02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38D3B8-23F8-1845-9FC6-B0C362290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ED694C-5B84-6945-AA8C-7F55280D0F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D3A8FE-2A2F-0843-AAFD-99D45A596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D42B19-57C7-A747-A5BF-982936F93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F93AF-B3FF-3D49-82F6-B8A2F647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56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1310A-CB0F-E242-A5E7-4DAB60CEBD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EA0EA-8E49-4340-9D46-F5E1A95CD6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068A03-970C-E44A-90A5-36B67FE24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888DAC-E540-3E4A-9135-5CFC9E080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BA05A3-A99C-1B4C-8F5F-847B85547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8058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CD699-85DE-A54D-BDAE-EFB5AE6F6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FB9CD-D344-9147-BDA0-32A9156A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A5DF9D-36A4-0A4F-B1C7-AC680B009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0B0139-B62C-6246-B2AF-189312AB1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B7CD9-5377-8747-9A1F-4364F6F61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3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67616-23BE-674C-A1B3-31E3B140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4D4C-C68D-6D44-A917-ED29D3F9D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B93C1F-F0ED-8E4C-80D9-B981C38FF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B114D7-D9BE-D74B-98B8-FF517BC0DC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55B77-57B8-184A-A665-9854F144A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19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7850D-1EE2-AC4B-BF88-2B915F6EF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58E16-B1E0-EF43-BF59-945F1C839E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103AF-C535-9A43-BCEC-1BF7886515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9EA359-0C9B-4143-BBE3-AA7566C3D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DECB6-1A02-8F4C-AA25-22B6CE06CD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DFF0AB-9E05-BD44-8C07-2410AF38A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876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8C0CA-28CA-8C45-8FAB-A68B102FE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882F88-9422-474C-93D3-5E5773F4EC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018E95-E0B7-054A-BD95-CB4AC8EEB9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0F8504-9494-184B-B166-D6513972EA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FBE33-6FE1-1845-A678-CC0A1AF7FD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E6AD31-94D3-C340-BD9A-6B80E214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0C50B6-7D5E-6446-B2B3-4A512AFC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2D3B03-F8AB-AD48-A54F-0F0F5A1C1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080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FC323-8461-B04E-8D5C-4BBF1A8A5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0569C9-3CA4-FE47-B5F4-17FA06BBF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0A1EF3-2B49-4A48-A681-C30CD8D7C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FD7CF-6EBF-2342-A2B1-5B489B78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965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F640A5-AFCC-F449-AE30-63A573840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CEF60B-2D4B-B64E-85D1-6F04626A1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D563B4-C8EF-164A-B22D-8AB809380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184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F21F1-790B-EC44-B6D3-10A3B3E07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F7C38-B61E-5A49-874C-5BCE0F5A2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2CBA53-ACD9-E44A-8EC9-C5F5B8E1B4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B4676-A1F9-C342-96AD-FAE30E3F1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0AB73B-DA13-1A44-9ADC-9946ED938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733951-DDD8-304F-8885-FD439B406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566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7A14A7-F935-AE4C-AA1D-F3CA65452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734747-E615-054E-846A-E97EAA0CF1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0CB9A6-6AB8-744C-8186-B7BBD2CA58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99E65-C2A9-1444-B126-5798EC42D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DA8149-8DF6-4646-A0D3-8CA84F75E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34A8D-E0C3-2E44-B09C-B245802A6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14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EE76C2-33AE-4946-BF7C-8CA205644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D56181-D0B6-CF4A-AFB2-FF593A412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003FB4-65E1-FD45-8319-AC271F3E7D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F591B-33EC-0C40-B0D5-15169D3664A5}" type="datetimeFigureOut">
              <a:rPr lang="en-US" smtClean="0"/>
              <a:t>4/12/18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7FCE11-EBA0-C449-B372-EEAC502DA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9D3022-99C8-D945-AA39-F7EC0D6144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A57908-E7D5-5349-8D31-BB7DF6CBB1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50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5" Type="http://schemas.openxmlformats.org/officeDocument/2006/relationships/image" Target="../media/image32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24" Type="http://schemas.openxmlformats.org/officeDocument/2006/relationships/image" Target="../media/image31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23" Type="http://schemas.openxmlformats.org/officeDocument/2006/relationships/image" Target="../media/image30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3" Type="http://schemas.openxmlformats.org/officeDocument/2006/relationships/image" Target="../media/image34.png"/><Relationship Id="rId21" Type="http://schemas.openxmlformats.org/officeDocument/2006/relationships/image" Target="../media/image52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6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0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5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9506181-A0A7-B647-AF3E-DFB0B02EB76A}"/>
              </a:ext>
            </a:extLst>
          </p:cNvPr>
          <p:cNvGrpSpPr/>
          <p:nvPr/>
        </p:nvGrpSpPr>
        <p:grpSpPr>
          <a:xfrm>
            <a:off x="5941731" y="138116"/>
            <a:ext cx="4320000" cy="4320000"/>
            <a:chOff x="5575213" y="46473"/>
            <a:chExt cx="4320000" cy="43200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A74E800-E67C-1747-AB67-B143FBAD2EC3}"/>
                </a:ext>
              </a:extLst>
            </p:cNvPr>
            <p:cNvSpPr/>
            <p:nvPr/>
          </p:nvSpPr>
          <p:spPr>
            <a:xfrm>
              <a:off x="5575213" y="46473"/>
              <a:ext cx="4320000" cy="432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组合 42">
              <a:extLst>
                <a:ext uri="{FF2B5EF4-FFF2-40B4-BE49-F238E27FC236}">
                  <a16:creationId xmlns:a16="http://schemas.microsoft.com/office/drawing/2014/main" id="{905CB66B-BEE8-494D-B310-D81F14DE3DA1}"/>
                </a:ext>
              </a:extLst>
            </p:cNvPr>
            <p:cNvGrpSpPr/>
            <p:nvPr/>
          </p:nvGrpSpPr>
          <p:grpSpPr>
            <a:xfrm>
              <a:off x="5938444" y="46473"/>
              <a:ext cx="3327460" cy="4320000"/>
              <a:chOff x="1422000" y="2098675"/>
              <a:chExt cx="3130278" cy="4064001"/>
            </a:xfrm>
          </p:grpSpPr>
          <p:sp>
            <p:nvSpPr>
              <p:cNvPr id="32" name="矩形 18">
                <a:extLst>
                  <a:ext uri="{FF2B5EF4-FFF2-40B4-BE49-F238E27FC236}">
                    <a16:creationId xmlns:a16="http://schemas.microsoft.com/office/drawing/2014/main" id="{54A6839B-26B0-E146-8593-BD938FAD36D4}"/>
                  </a:ext>
                </a:extLst>
              </p:cNvPr>
              <p:cNvSpPr/>
              <p:nvPr/>
            </p:nvSpPr>
            <p:spPr>
              <a:xfrm>
                <a:off x="1440000" y="2232000"/>
                <a:ext cx="396000" cy="432048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3" name="矩形 19">
                <a:extLst>
                  <a:ext uri="{FF2B5EF4-FFF2-40B4-BE49-F238E27FC236}">
                    <a16:creationId xmlns:a16="http://schemas.microsoft.com/office/drawing/2014/main" id="{C4B8D386-76B8-2645-8AD6-31951E796758}"/>
                  </a:ext>
                </a:extLst>
              </p:cNvPr>
              <p:cNvSpPr/>
              <p:nvPr/>
            </p:nvSpPr>
            <p:spPr>
              <a:xfrm>
                <a:off x="1422000" y="2782800"/>
                <a:ext cx="450000" cy="432048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4" name="矩形 20">
                <a:extLst>
                  <a:ext uri="{FF2B5EF4-FFF2-40B4-BE49-F238E27FC236}">
                    <a16:creationId xmlns:a16="http://schemas.microsoft.com/office/drawing/2014/main" id="{AA559AED-8957-C744-98FC-904BB98428E8}"/>
                  </a:ext>
                </a:extLst>
              </p:cNvPr>
              <p:cNvSpPr/>
              <p:nvPr/>
            </p:nvSpPr>
            <p:spPr>
              <a:xfrm>
                <a:off x="1486801" y="3489889"/>
                <a:ext cx="413999" cy="417600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5" name="L 形 21">
                <a:extLst>
                  <a:ext uri="{FF2B5EF4-FFF2-40B4-BE49-F238E27FC236}">
                    <a16:creationId xmlns:a16="http://schemas.microsoft.com/office/drawing/2014/main" id="{EF4304E3-526E-5D42-A4D0-3140D58AB875}"/>
                  </a:ext>
                </a:extLst>
              </p:cNvPr>
              <p:cNvSpPr/>
              <p:nvPr/>
            </p:nvSpPr>
            <p:spPr>
              <a:xfrm rot="5400000">
                <a:off x="1458207" y="3981807"/>
                <a:ext cx="424800" cy="402786"/>
              </a:xfrm>
              <a:prstGeom prst="corner">
                <a:avLst>
                  <a:gd name="adj1" fmla="val 77326"/>
                  <a:gd name="adj2" fmla="val 86413"/>
                </a:avLst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6" name="矩形 22">
                <a:extLst>
                  <a:ext uri="{FF2B5EF4-FFF2-40B4-BE49-F238E27FC236}">
                    <a16:creationId xmlns:a16="http://schemas.microsoft.com/office/drawing/2014/main" id="{FD96E55F-0F46-5341-8FAE-2A2072712E5A}"/>
                  </a:ext>
                </a:extLst>
              </p:cNvPr>
              <p:cNvSpPr/>
              <p:nvPr/>
            </p:nvSpPr>
            <p:spPr>
              <a:xfrm>
                <a:off x="1486800" y="4509120"/>
                <a:ext cx="430355" cy="392441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7" name="矩形 23">
                <a:extLst>
                  <a:ext uri="{FF2B5EF4-FFF2-40B4-BE49-F238E27FC236}">
                    <a16:creationId xmlns:a16="http://schemas.microsoft.com/office/drawing/2014/main" id="{163C4214-5681-C54F-9AE4-D6A1267AC73A}"/>
                  </a:ext>
                </a:extLst>
              </p:cNvPr>
              <p:cNvSpPr/>
              <p:nvPr/>
            </p:nvSpPr>
            <p:spPr>
              <a:xfrm>
                <a:off x="1494977" y="5091437"/>
                <a:ext cx="413999" cy="411755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8" name="矩形 24">
                <a:extLst>
                  <a:ext uri="{FF2B5EF4-FFF2-40B4-BE49-F238E27FC236}">
                    <a16:creationId xmlns:a16="http://schemas.microsoft.com/office/drawing/2014/main" id="{C2ADC341-4FBA-4942-9B02-BF7D2BFB1261}"/>
                  </a:ext>
                </a:extLst>
              </p:cNvPr>
              <p:cNvSpPr/>
              <p:nvPr/>
            </p:nvSpPr>
            <p:spPr>
              <a:xfrm>
                <a:off x="1508257" y="5814232"/>
                <a:ext cx="392544" cy="348444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39" name="L 形 25">
                <a:extLst>
                  <a:ext uri="{FF2B5EF4-FFF2-40B4-BE49-F238E27FC236}">
                    <a16:creationId xmlns:a16="http://schemas.microsoft.com/office/drawing/2014/main" id="{8FA2DCFA-3318-7946-8D21-3EC8D360697D}"/>
                  </a:ext>
                </a:extLst>
              </p:cNvPr>
              <p:cNvSpPr/>
              <p:nvPr/>
            </p:nvSpPr>
            <p:spPr>
              <a:xfrm>
                <a:off x="2357349" y="2204864"/>
                <a:ext cx="855949" cy="459184"/>
              </a:xfrm>
              <a:prstGeom prst="corner">
                <a:avLst>
                  <a:gd name="adj1" fmla="val 71447"/>
                  <a:gd name="adj2" fmla="val 165379"/>
                </a:avLst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0" name="矩形 26">
                <a:extLst>
                  <a:ext uri="{FF2B5EF4-FFF2-40B4-BE49-F238E27FC236}">
                    <a16:creationId xmlns:a16="http://schemas.microsoft.com/office/drawing/2014/main" id="{26E4CCF0-DE10-C747-BB90-1E51802A83C5}"/>
                  </a:ext>
                </a:extLst>
              </p:cNvPr>
              <p:cNvSpPr/>
              <p:nvPr/>
            </p:nvSpPr>
            <p:spPr>
              <a:xfrm>
                <a:off x="2493219" y="2808000"/>
                <a:ext cx="756000" cy="432048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1" name="L 形 27">
                <a:extLst>
                  <a:ext uri="{FF2B5EF4-FFF2-40B4-BE49-F238E27FC236}">
                    <a16:creationId xmlns:a16="http://schemas.microsoft.com/office/drawing/2014/main" id="{12F9C6E7-528D-E549-A6FA-94DA46CB34ED}"/>
                  </a:ext>
                </a:extLst>
              </p:cNvPr>
              <p:cNvSpPr/>
              <p:nvPr/>
            </p:nvSpPr>
            <p:spPr>
              <a:xfrm>
                <a:off x="2664372" y="3383999"/>
                <a:ext cx="692943" cy="459184"/>
              </a:xfrm>
              <a:prstGeom prst="corner">
                <a:avLst>
                  <a:gd name="adj1" fmla="val 39180"/>
                  <a:gd name="adj2" fmla="val 131547"/>
                </a:avLst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2" name="L 形 29">
                <a:extLst>
                  <a:ext uri="{FF2B5EF4-FFF2-40B4-BE49-F238E27FC236}">
                    <a16:creationId xmlns:a16="http://schemas.microsoft.com/office/drawing/2014/main" id="{254968D8-324D-F84C-B437-88268CB8E649}"/>
                  </a:ext>
                </a:extLst>
              </p:cNvPr>
              <p:cNvSpPr/>
              <p:nvPr/>
            </p:nvSpPr>
            <p:spPr>
              <a:xfrm rot="16200000">
                <a:off x="2205188" y="3383999"/>
                <a:ext cx="459184" cy="459184"/>
              </a:xfrm>
              <a:prstGeom prst="corner">
                <a:avLst>
                  <a:gd name="adj1" fmla="val 64071"/>
                  <a:gd name="adj2" fmla="val 68416"/>
                </a:avLst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3" name="矩形 30">
                <a:extLst>
                  <a:ext uri="{FF2B5EF4-FFF2-40B4-BE49-F238E27FC236}">
                    <a16:creationId xmlns:a16="http://schemas.microsoft.com/office/drawing/2014/main" id="{23B803E8-99A1-EB4B-9A3A-C8C60D498783}"/>
                  </a:ext>
                </a:extLst>
              </p:cNvPr>
              <p:cNvSpPr/>
              <p:nvPr/>
            </p:nvSpPr>
            <p:spPr>
              <a:xfrm>
                <a:off x="2239171" y="3949426"/>
                <a:ext cx="1010048" cy="446173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4" name="矩形 31">
                <a:extLst>
                  <a:ext uri="{FF2B5EF4-FFF2-40B4-BE49-F238E27FC236}">
                    <a16:creationId xmlns:a16="http://schemas.microsoft.com/office/drawing/2014/main" id="{B7CADEA8-AE69-A449-BBBD-971DD13405FD}"/>
                  </a:ext>
                </a:extLst>
              </p:cNvPr>
              <p:cNvSpPr/>
              <p:nvPr/>
            </p:nvSpPr>
            <p:spPr>
              <a:xfrm>
                <a:off x="2347267" y="4525371"/>
                <a:ext cx="938040" cy="446173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5" name="矩形 32">
                <a:extLst>
                  <a:ext uri="{FF2B5EF4-FFF2-40B4-BE49-F238E27FC236}">
                    <a16:creationId xmlns:a16="http://schemas.microsoft.com/office/drawing/2014/main" id="{7AB439A8-DAEB-2E4C-A421-B9BD16471178}"/>
                  </a:ext>
                </a:extLst>
              </p:cNvPr>
              <p:cNvSpPr/>
              <p:nvPr/>
            </p:nvSpPr>
            <p:spPr>
              <a:xfrm>
                <a:off x="2264381" y="5101316"/>
                <a:ext cx="984838" cy="446173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6" name="矩形 33">
                <a:extLst>
                  <a:ext uri="{FF2B5EF4-FFF2-40B4-BE49-F238E27FC236}">
                    <a16:creationId xmlns:a16="http://schemas.microsoft.com/office/drawing/2014/main" id="{F673A920-959E-9F45-B5FE-1D5FDA82F7F0}"/>
                  </a:ext>
                </a:extLst>
              </p:cNvPr>
              <p:cNvSpPr/>
              <p:nvPr/>
            </p:nvSpPr>
            <p:spPr>
              <a:xfrm>
                <a:off x="3249219" y="5198951"/>
                <a:ext cx="125999" cy="304241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7" name="L 形 34">
                <a:extLst>
                  <a:ext uri="{FF2B5EF4-FFF2-40B4-BE49-F238E27FC236}">
                    <a16:creationId xmlns:a16="http://schemas.microsoft.com/office/drawing/2014/main" id="{5C99F5EA-D9B8-D848-9FF7-E8B9F97D17AC}"/>
                  </a:ext>
                </a:extLst>
              </p:cNvPr>
              <p:cNvSpPr/>
              <p:nvPr/>
            </p:nvSpPr>
            <p:spPr>
              <a:xfrm>
                <a:off x="2798300" y="5677262"/>
                <a:ext cx="601200" cy="485414"/>
              </a:xfrm>
              <a:prstGeom prst="corner">
                <a:avLst>
                  <a:gd name="adj1" fmla="val 42668"/>
                  <a:gd name="adj2" fmla="val 112361"/>
                </a:avLst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8" name="剪去单角的矩形 36">
                <a:extLst>
                  <a:ext uri="{FF2B5EF4-FFF2-40B4-BE49-F238E27FC236}">
                    <a16:creationId xmlns:a16="http://schemas.microsoft.com/office/drawing/2014/main" id="{694782CD-7937-F146-A19D-E85458D77DA3}"/>
                  </a:ext>
                </a:extLst>
              </p:cNvPr>
              <p:cNvSpPr/>
              <p:nvPr/>
            </p:nvSpPr>
            <p:spPr>
              <a:xfrm rot="10800000">
                <a:off x="2133524" y="5677261"/>
                <a:ext cx="223823" cy="348444"/>
              </a:xfrm>
              <a:prstGeom prst="snip1Rect">
                <a:avLst>
                  <a:gd name="adj" fmla="val 41959"/>
                </a:avLst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49" name="矩形 37">
                <a:extLst>
                  <a:ext uri="{FF2B5EF4-FFF2-40B4-BE49-F238E27FC236}">
                    <a16:creationId xmlns:a16="http://schemas.microsoft.com/office/drawing/2014/main" id="{39339E8B-6403-B14E-8D17-C19558A1EAAF}"/>
                  </a:ext>
                </a:extLst>
              </p:cNvPr>
              <p:cNvSpPr/>
              <p:nvPr/>
            </p:nvSpPr>
            <p:spPr>
              <a:xfrm>
                <a:off x="2357348" y="5677261"/>
                <a:ext cx="440952" cy="485413"/>
              </a:xfrm>
              <a:prstGeom prst="rect">
                <a:avLst/>
              </a:prstGeom>
              <a:solidFill>
                <a:srgbClr val="FF0000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50" name="平行四边形 39">
                <a:extLst>
                  <a:ext uri="{FF2B5EF4-FFF2-40B4-BE49-F238E27FC236}">
                    <a16:creationId xmlns:a16="http://schemas.microsoft.com/office/drawing/2014/main" id="{B96E5AD3-FB64-3D44-99B2-566C07166627}"/>
                  </a:ext>
                </a:extLst>
              </p:cNvPr>
              <p:cNvSpPr/>
              <p:nvPr/>
            </p:nvSpPr>
            <p:spPr>
              <a:xfrm flipH="1">
                <a:off x="3726258" y="2098675"/>
                <a:ext cx="826020" cy="4063999"/>
              </a:xfrm>
              <a:prstGeom prst="parallelogram">
                <a:avLst>
                  <a:gd name="adj" fmla="val 15963"/>
                </a:avLst>
              </a:prstGeom>
              <a:solidFill>
                <a:srgbClr val="0432FF">
                  <a:alpha val="5019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</p:grpSp>
      <p:pic>
        <p:nvPicPr>
          <p:cNvPr id="51" name="内容占位符 2">
            <a:extLst>
              <a:ext uri="{FF2B5EF4-FFF2-40B4-BE49-F238E27FC236}">
                <a16:creationId xmlns:a16="http://schemas.microsoft.com/office/drawing/2014/main" id="{D6C55E1E-2370-B34C-B32B-699FAB6A2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40" y="4908873"/>
            <a:ext cx="4316597" cy="4316597"/>
          </a:xfrm>
          <a:prstGeom prst="rect">
            <a:avLst/>
          </a:prstGeom>
          <a:ln w="25400">
            <a:noFill/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491040C-6A26-A543-B889-26DBED6E4C10}"/>
              </a:ext>
            </a:extLst>
          </p:cNvPr>
          <p:cNvGrpSpPr/>
          <p:nvPr/>
        </p:nvGrpSpPr>
        <p:grpSpPr>
          <a:xfrm>
            <a:off x="5941731" y="4939745"/>
            <a:ext cx="4320000" cy="4320000"/>
            <a:chOff x="5941731" y="5097643"/>
            <a:chExt cx="4320000" cy="4320000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68B2DBFA-B622-AE47-9D16-8BFA57EB842F}"/>
                </a:ext>
              </a:extLst>
            </p:cNvPr>
            <p:cNvGrpSpPr/>
            <p:nvPr/>
          </p:nvGrpSpPr>
          <p:grpSpPr>
            <a:xfrm>
              <a:off x="5941731" y="5097643"/>
              <a:ext cx="4320000" cy="4320000"/>
              <a:chOff x="5575213" y="46473"/>
              <a:chExt cx="4320000" cy="4320000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BBC67E53-065F-B747-91CF-EBCAE4422F90}"/>
                  </a:ext>
                </a:extLst>
              </p:cNvPr>
              <p:cNvSpPr/>
              <p:nvPr/>
            </p:nvSpPr>
            <p:spPr>
              <a:xfrm>
                <a:off x="5575213" y="46473"/>
                <a:ext cx="4320000" cy="4320000"/>
              </a:xfrm>
              <a:prstGeom prst="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4" name="组合 42">
                <a:extLst>
                  <a:ext uri="{FF2B5EF4-FFF2-40B4-BE49-F238E27FC236}">
                    <a16:creationId xmlns:a16="http://schemas.microsoft.com/office/drawing/2014/main" id="{C4754B35-32D8-7046-A68E-B9202A6AD1B3}"/>
                  </a:ext>
                </a:extLst>
              </p:cNvPr>
              <p:cNvGrpSpPr/>
              <p:nvPr/>
            </p:nvGrpSpPr>
            <p:grpSpPr>
              <a:xfrm>
                <a:off x="5938444" y="46473"/>
                <a:ext cx="3327460" cy="4320000"/>
                <a:chOff x="1422000" y="2098675"/>
                <a:chExt cx="3130278" cy="4064001"/>
              </a:xfrm>
            </p:grpSpPr>
            <p:sp>
              <p:nvSpPr>
                <p:cNvPr id="55" name="矩形 18">
                  <a:extLst>
                    <a:ext uri="{FF2B5EF4-FFF2-40B4-BE49-F238E27FC236}">
                      <a16:creationId xmlns:a16="http://schemas.microsoft.com/office/drawing/2014/main" id="{35B06E33-62E6-B847-A039-F684306A39E1}"/>
                    </a:ext>
                  </a:extLst>
                </p:cNvPr>
                <p:cNvSpPr/>
                <p:nvPr/>
              </p:nvSpPr>
              <p:spPr>
                <a:xfrm>
                  <a:off x="1440000" y="2232000"/>
                  <a:ext cx="396000" cy="432048"/>
                </a:xfrm>
                <a:prstGeom prst="rect">
                  <a:avLst/>
                </a:prstGeom>
                <a:solidFill>
                  <a:schemeClr val="accent6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6" name="矩形 19">
                  <a:extLst>
                    <a:ext uri="{FF2B5EF4-FFF2-40B4-BE49-F238E27FC236}">
                      <a16:creationId xmlns:a16="http://schemas.microsoft.com/office/drawing/2014/main" id="{E2AA4177-21C0-7F4D-BA83-7D5012C667A3}"/>
                    </a:ext>
                  </a:extLst>
                </p:cNvPr>
                <p:cNvSpPr/>
                <p:nvPr/>
              </p:nvSpPr>
              <p:spPr>
                <a:xfrm>
                  <a:off x="1422000" y="2782800"/>
                  <a:ext cx="450000" cy="432048"/>
                </a:xfrm>
                <a:prstGeom prst="rect">
                  <a:avLst/>
                </a:prstGeom>
                <a:solidFill>
                  <a:schemeClr val="accent1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7" name="矩形 20">
                  <a:extLst>
                    <a:ext uri="{FF2B5EF4-FFF2-40B4-BE49-F238E27FC236}">
                      <a16:creationId xmlns:a16="http://schemas.microsoft.com/office/drawing/2014/main" id="{54D15E2E-FDEE-DB4A-B85A-C5B3D16AA543}"/>
                    </a:ext>
                  </a:extLst>
                </p:cNvPr>
                <p:cNvSpPr/>
                <p:nvPr/>
              </p:nvSpPr>
              <p:spPr>
                <a:xfrm>
                  <a:off x="1486801" y="3489889"/>
                  <a:ext cx="413999" cy="417600"/>
                </a:xfrm>
                <a:prstGeom prst="rect">
                  <a:avLst/>
                </a:prstGeom>
                <a:solidFill>
                  <a:schemeClr val="accent3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8" name="L 形 21">
                  <a:extLst>
                    <a:ext uri="{FF2B5EF4-FFF2-40B4-BE49-F238E27FC236}">
                      <a16:creationId xmlns:a16="http://schemas.microsoft.com/office/drawing/2014/main" id="{4415C34F-9DA5-9442-91E2-2BD5479C3DD2}"/>
                    </a:ext>
                  </a:extLst>
                </p:cNvPr>
                <p:cNvSpPr/>
                <p:nvPr/>
              </p:nvSpPr>
              <p:spPr>
                <a:xfrm rot="5400000">
                  <a:off x="1458207" y="3981807"/>
                  <a:ext cx="424800" cy="402786"/>
                </a:xfrm>
                <a:prstGeom prst="corner">
                  <a:avLst>
                    <a:gd name="adj1" fmla="val 77326"/>
                    <a:gd name="adj2" fmla="val 86413"/>
                  </a:avLst>
                </a:prstGeom>
                <a:solidFill>
                  <a:schemeClr val="tx2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59" name="矩形 22">
                  <a:extLst>
                    <a:ext uri="{FF2B5EF4-FFF2-40B4-BE49-F238E27FC236}">
                      <a16:creationId xmlns:a16="http://schemas.microsoft.com/office/drawing/2014/main" id="{41679D7F-AD06-9F48-B1F3-B93C54CDB2EB}"/>
                    </a:ext>
                  </a:extLst>
                </p:cNvPr>
                <p:cNvSpPr/>
                <p:nvPr/>
              </p:nvSpPr>
              <p:spPr>
                <a:xfrm>
                  <a:off x="1486800" y="4509120"/>
                  <a:ext cx="430355" cy="392441"/>
                </a:xfrm>
                <a:prstGeom prst="rect">
                  <a:avLst/>
                </a:prstGeom>
                <a:solidFill>
                  <a:srgbClr val="FFC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0" name="矩形 23">
                  <a:extLst>
                    <a:ext uri="{FF2B5EF4-FFF2-40B4-BE49-F238E27FC236}">
                      <a16:creationId xmlns:a16="http://schemas.microsoft.com/office/drawing/2014/main" id="{E989562F-DF70-4546-94E5-1B03C7F8492E}"/>
                    </a:ext>
                  </a:extLst>
                </p:cNvPr>
                <p:cNvSpPr/>
                <p:nvPr/>
              </p:nvSpPr>
              <p:spPr>
                <a:xfrm>
                  <a:off x="1494977" y="5091437"/>
                  <a:ext cx="413999" cy="411755"/>
                </a:xfrm>
                <a:prstGeom prst="rect">
                  <a:avLst/>
                </a:prstGeom>
                <a:solidFill>
                  <a:schemeClr val="accent6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1" name="矩形 24">
                  <a:extLst>
                    <a:ext uri="{FF2B5EF4-FFF2-40B4-BE49-F238E27FC236}">
                      <a16:creationId xmlns:a16="http://schemas.microsoft.com/office/drawing/2014/main" id="{F88C732D-881C-6849-A643-86FE4467DA5D}"/>
                    </a:ext>
                  </a:extLst>
                </p:cNvPr>
                <p:cNvSpPr/>
                <p:nvPr/>
              </p:nvSpPr>
              <p:spPr>
                <a:xfrm>
                  <a:off x="1508257" y="5814232"/>
                  <a:ext cx="392544" cy="348444"/>
                </a:xfrm>
                <a:prstGeom prst="rect">
                  <a:avLst/>
                </a:prstGeom>
                <a:solidFill>
                  <a:srgbClr val="7030A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2" name="L 形 25">
                  <a:extLst>
                    <a:ext uri="{FF2B5EF4-FFF2-40B4-BE49-F238E27FC236}">
                      <a16:creationId xmlns:a16="http://schemas.microsoft.com/office/drawing/2014/main" id="{6CAC40A4-D848-E14E-B947-2122D4D1A795}"/>
                    </a:ext>
                  </a:extLst>
                </p:cNvPr>
                <p:cNvSpPr/>
                <p:nvPr/>
              </p:nvSpPr>
              <p:spPr>
                <a:xfrm>
                  <a:off x="2357349" y="2204864"/>
                  <a:ext cx="855949" cy="459184"/>
                </a:xfrm>
                <a:prstGeom prst="corner">
                  <a:avLst>
                    <a:gd name="adj1" fmla="val 71447"/>
                    <a:gd name="adj2" fmla="val 165379"/>
                  </a:avLst>
                </a:prstGeom>
                <a:solidFill>
                  <a:schemeClr val="accent4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3" name="矩形 26">
                  <a:extLst>
                    <a:ext uri="{FF2B5EF4-FFF2-40B4-BE49-F238E27FC236}">
                      <a16:creationId xmlns:a16="http://schemas.microsoft.com/office/drawing/2014/main" id="{7A9A0557-1C07-B145-AAA2-2DA673CF67BB}"/>
                    </a:ext>
                  </a:extLst>
                </p:cNvPr>
                <p:cNvSpPr/>
                <p:nvPr/>
              </p:nvSpPr>
              <p:spPr>
                <a:xfrm>
                  <a:off x="2493219" y="2808000"/>
                  <a:ext cx="756000" cy="432048"/>
                </a:xfrm>
                <a:prstGeom prst="rect">
                  <a:avLst/>
                </a:prstGeom>
                <a:solidFill>
                  <a:srgbClr val="7030A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4" name="L 形 27">
                  <a:extLst>
                    <a:ext uri="{FF2B5EF4-FFF2-40B4-BE49-F238E27FC236}">
                      <a16:creationId xmlns:a16="http://schemas.microsoft.com/office/drawing/2014/main" id="{4015AC5C-B6F3-7442-839F-479504412992}"/>
                    </a:ext>
                  </a:extLst>
                </p:cNvPr>
                <p:cNvSpPr/>
                <p:nvPr/>
              </p:nvSpPr>
              <p:spPr>
                <a:xfrm>
                  <a:off x="2664372" y="3383999"/>
                  <a:ext cx="692943" cy="459184"/>
                </a:xfrm>
                <a:prstGeom prst="corner">
                  <a:avLst>
                    <a:gd name="adj1" fmla="val 39180"/>
                    <a:gd name="adj2" fmla="val 131547"/>
                  </a:avLst>
                </a:prstGeom>
                <a:solidFill>
                  <a:srgbClr val="00206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5" name="L 形 29">
                  <a:extLst>
                    <a:ext uri="{FF2B5EF4-FFF2-40B4-BE49-F238E27FC236}">
                      <a16:creationId xmlns:a16="http://schemas.microsoft.com/office/drawing/2014/main" id="{BDA1819B-4532-A44C-87A5-508E2D95190C}"/>
                    </a:ext>
                  </a:extLst>
                </p:cNvPr>
                <p:cNvSpPr/>
                <p:nvPr/>
              </p:nvSpPr>
              <p:spPr>
                <a:xfrm rot="16200000">
                  <a:off x="2205188" y="3383999"/>
                  <a:ext cx="459184" cy="459184"/>
                </a:xfrm>
                <a:prstGeom prst="corner">
                  <a:avLst>
                    <a:gd name="adj1" fmla="val 64071"/>
                    <a:gd name="adj2" fmla="val 68416"/>
                  </a:avLst>
                </a:prstGeom>
                <a:solidFill>
                  <a:srgbClr val="00206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6" name="矩形 30">
                  <a:extLst>
                    <a:ext uri="{FF2B5EF4-FFF2-40B4-BE49-F238E27FC236}">
                      <a16:creationId xmlns:a16="http://schemas.microsoft.com/office/drawing/2014/main" id="{D214B01B-7B1C-E449-96AB-1BCD7F9C671F}"/>
                    </a:ext>
                  </a:extLst>
                </p:cNvPr>
                <p:cNvSpPr/>
                <p:nvPr/>
              </p:nvSpPr>
              <p:spPr>
                <a:xfrm>
                  <a:off x="2239171" y="3949426"/>
                  <a:ext cx="1010048" cy="446173"/>
                </a:xfrm>
                <a:prstGeom prst="rect">
                  <a:avLst/>
                </a:prstGeom>
                <a:solidFill>
                  <a:srgbClr val="C0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7" name="矩形 31">
                  <a:extLst>
                    <a:ext uri="{FF2B5EF4-FFF2-40B4-BE49-F238E27FC236}">
                      <a16:creationId xmlns:a16="http://schemas.microsoft.com/office/drawing/2014/main" id="{81C7B7C8-E02F-AF4F-9D24-CDBD219E2FC5}"/>
                    </a:ext>
                  </a:extLst>
                </p:cNvPr>
                <p:cNvSpPr/>
                <p:nvPr/>
              </p:nvSpPr>
              <p:spPr>
                <a:xfrm>
                  <a:off x="2347267" y="4525371"/>
                  <a:ext cx="938040" cy="446173"/>
                </a:xfrm>
                <a:prstGeom prst="rect">
                  <a:avLst/>
                </a:prstGeom>
                <a:solidFill>
                  <a:schemeClr val="tx1">
                    <a:alpha val="50196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8" name="矩形 32">
                  <a:extLst>
                    <a:ext uri="{FF2B5EF4-FFF2-40B4-BE49-F238E27FC236}">
                      <a16:creationId xmlns:a16="http://schemas.microsoft.com/office/drawing/2014/main" id="{0AEA2467-B998-E64E-8666-BCC9D25A1CC7}"/>
                    </a:ext>
                  </a:extLst>
                </p:cNvPr>
                <p:cNvSpPr/>
                <p:nvPr/>
              </p:nvSpPr>
              <p:spPr>
                <a:xfrm>
                  <a:off x="2264381" y="5101316"/>
                  <a:ext cx="984838" cy="446173"/>
                </a:xfrm>
                <a:prstGeom prst="rect">
                  <a:avLst/>
                </a:prstGeom>
                <a:solidFill>
                  <a:srgbClr val="0070C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69" name="矩形 33">
                  <a:extLst>
                    <a:ext uri="{FF2B5EF4-FFF2-40B4-BE49-F238E27FC236}">
                      <a16:creationId xmlns:a16="http://schemas.microsoft.com/office/drawing/2014/main" id="{7C0009DA-E0AA-FD44-8F03-C4B1A5BD3FD3}"/>
                    </a:ext>
                  </a:extLst>
                </p:cNvPr>
                <p:cNvSpPr/>
                <p:nvPr/>
              </p:nvSpPr>
              <p:spPr>
                <a:xfrm>
                  <a:off x="3249219" y="5198951"/>
                  <a:ext cx="125999" cy="304241"/>
                </a:xfrm>
                <a:prstGeom prst="rect">
                  <a:avLst/>
                </a:prstGeom>
                <a:solidFill>
                  <a:srgbClr val="0070C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0" name="L 形 34">
                  <a:extLst>
                    <a:ext uri="{FF2B5EF4-FFF2-40B4-BE49-F238E27FC236}">
                      <a16:creationId xmlns:a16="http://schemas.microsoft.com/office/drawing/2014/main" id="{89CD1410-1249-7845-92AB-7F058ED2AED9}"/>
                    </a:ext>
                  </a:extLst>
                </p:cNvPr>
                <p:cNvSpPr/>
                <p:nvPr/>
              </p:nvSpPr>
              <p:spPr>
                <a:xfrm>
                  <a:off x="2798300" y="5677262"/>
                  <a:ext cx="601200" cy="485414"/>
                </a:xfrm>
                <a:prstGeom prst="corner">
                  <a:avLst>
                    <a:gd name="adj1" fmla="val 42668"/>
                    <a:gd name="adj2" fmla="val 112361"/>
                  </a:avLst>
                </a:prstGeom>
                <a:solidFill>
                  <a:srgbClr val="FF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1" name="剪去单角的矩形 36">
                  <a:extLst>
                    <a:ext uri="{FF2B5EF4-FFF2-40B4-BE49-F238E27FC236}">
                      <a16:creationId xmlns:a16="http://schemas.microsoft.com/office/drawing/2014/main" id="{0F741DE6-AC88-5441-A074-6C2D746B85A4}"/>
                    </a:ext>
                  </a:extLst>
                </p:cNvPr>
                <p:cNvSpPr/>
                <p:nvPr/>
              </p:nvSpPr>
              <p:spPr>
                <a:xfrm rot="10800000">
                  <a:off x="2133524" y="5677261"/>
                  <a:ext cx="223823" cy="348444"/>
                </a:xfrm>
                <a:prstGeom prst="snip1Rect">
                  <a:avLst>
                    <a:gd name="adj" fmla="val 41959"/>
                  </a:avLst>
                </a:prstGeom>
                <a:solidFill>
                  <a:srgbClr val="FF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2" name="矩形 37">
                  <a:extLst>
                    <a:ext uri="{FF2B5EF4-FFF2-40B4-BE49-F238E27FC236}">
                      <a16:creationId xmlns:a16="http://schemas.microsoft.com/office/drawing/2014/main" id="{2C9B7023-50D6-874B-8D1C-42A6DFDD0B72}"/>
                    </a:ext>
                  </a:extLst>
                </p:cNvPr>
                <p:cNvSpPr/>
                <p:nvPr/>
              </p:nvSpPr>
              <p:spPr>
                <a:xfrm>
                  <a:off x="2357348" y="5677261"/>
                  <a:ext cx="440952" cy="485413"/>
                </a:xfrm>
                <a:prstGeom prst="rect">
                  <a:avLst/>
                </a:prstGeom>
                <a:solidFill>
                  <a:srgbClr val="FF0000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73" name="平行四边形 39">
                  <a:extLst>
                    <a:ext uri="{FF2B5EF4-FFF2-40B4-BE49-F238E27FC236}">
                      <a16:creationId xmlns:a16="http://schemas.microsoft.com/office/drawing/2014/main" id="{0029EEA2-CE9A-444E-8459-2F4BE386327A}"/>
                    </a:ext>
                  </a:extLst>
                </p:cNvPr>
                <p:cNvSpPr/>
                <p:nvPr/>
              </p:nvSpPr>
              <p:spPr>
                <a:xfrm flipH="1">
                  <a:off x="3726258" y="2098675"/>
                  <a:ext cx="826020" cy="4063999"/>
                </a:xfrm>
                <a:prstGeom prst="parallelogram">
                  <a:avLst>
                    <a:gd name="adj" fmla="val 15963"/>
                  </a:avLst>
                </a:prstGeom>
                <a:solidFill>
                  <a:srgbClr val="0432FF">
                    <a:alpha val="50196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</p:grp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522E7D-BEA9-834F-B3BD-9FC577FF2F08}"/>
                </a:ext>
              </a:extLst>
            </p:cNvPr>
            <p:cNvSpPr txBox="1"/>
            <p:nvPr/>
          </p:nvSpPr>
          <p:spPr>
            <a:xfrm rot="5400000">
              <a:off x="8770843" y="7093397"/>
              <a:ext cx="8451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Road 1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54520477-F60C-4741-81EA-BF6257BC3B81}"/>
                </a:ext>
              </a:extLst>
            </p:cNvPr>
            <p:cNvSpPr txBox="1"/>
            <p:nvPr/>
          </p:nvSpPr>
          <p:spPr>
            <a:xfrm>
              <a:off x="6007570" y="5294797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1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64A4F9E8-8707-D74D-AB93-B40E8D667864}"/>
                </a:ext>
              </a:extLst>
            </p:cNvPr>
            <p:cNvSpPr txBox="1"/>
            <p:nvPr/>
          </p:nvSpPr>
          <p:spPr>
            <a:xfrm>
              <a:off x="6007570" y="5872374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2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61D8FB7-7524-E342-B597-50E7811C0803}"/>
                </a:ext>
              </a:extLst>
            </p:cNvPr>
            <p:cNvSpPr txBox="1"/>
            <p:nvPr/>
          </p:nvSpPr>
          <p:spPr>
            <a:xfrm>
              <a:off x="6007570" y="6629243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3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06B0B074-43D4-1E40-9205-0CD776256F83}"/>
                </a:ext>
              </a:extLst>
            </p:cNvPr>
            <p:cNvSpPr txBox="1"/>
            <p:nvPr/>
          </p:nvSpPr>
          <p:spPr>
            <a:xfrm>
              <a:off x="6007570" y="7107292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4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9D21F77F-3D8A-BA4F-9C87-9FC577A5F3C7}"/>
                </a:ext>
              </a:extLst>
            </p:cNvPr>
            <p:cNvSpPr txBox="1"/>
            <p:nvPr/>
          </p:nvSpPr>
          <p:spPr>
            <a:xfrm>
              <a:off x="6007570" y="7684254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5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0E1965C-3D0A-E44E-A438-93CA8E300E6C}"/>
                </a:ext>
              </a:extLst>
            </p:cNvPr>
            <p:cNvSpPr txBox="1"/>
            <p:nvPr/>
          </p:nvSpPr>
          <p:spPr>
            <a:xfrm>
              <a:off x="6007570" y="8299795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6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753CD551-7149-D34A-A936-8D3B1410BE5C}"/>
                </a:ext>
              </a:extLst>
            </p:cNvPr>
            <p:cNvSpPr txBox="1"/>
            <p:nvPr/>
          </p:nvSpPr>
          <p:spPr>
            <a:xfrm>
              <a:off x="6007570" y="8953781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7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35E79BB-E7AF-E74A-B428-F9BBF2B21CB0}"/>
                </a:ext>
              </a:extLst>
            </p:cNvPr>
            <p:cNvSpPr txBox="1"/>
            <p:nvPr/>
          </p:nvSpPr>
          <p:spPr>
            <a:xfrm>
              <a:off x="7315662" y="5299721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8</a:t>
              </a:r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31D2AD0D-B71C-FA4F-B962-C3F54FFC36EE}"/>
                </a:ext>
              </a:extLst>
            </p:cNvPr>
            <p:cNvSpPr txBox="1"/>
            <p:nvPr/>
          </p:nvSpPr>
          <p:spPr>
            <a:xfrm>
              <a:off x="7315662" y="5904208"/>
              <a:ext cx="10823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9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E71C7CC-8FEF-0C4B-9C5F-EAA7BB365923}"/>
                </a:ext>
              </a:extLst>
            </p:cNvPr>
            <p:cNvSpPr txBox="1"/>
            <p:nvPr/>
          </p:nvSpPr>
          <p:spPr>
            <a:xfrm>
              <a:off x="7201849" y="6543418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10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0AEAD996-2466-B24F-A2F5-908E0FB8741C}"/>
                </a:ext>
              </a:extLst>
            </p:cNvPr>
            <p:cNvSpPr txBox="1"/>
            <p:nvPr/>
          </p:nvSpPr>
          <p:spPr>
            <a:xfrm>
              <a:off x="7217109" y="7132344"/>
              <a:ext cx="11809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11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BE5CE7CD-843F-C548-952C-9578ED0DA071}"/>
                </a:ext>
              </a:extLst>
            </p:cNvPr>
            <p:cNvSpPr txBox="1"/>
            <p:nvPr/>
          </p:nvSpPr>
          <p:spPr>
            <a:xfrm>
              <a:off x="7201849" y="7736166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12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355CB5D0-7B4E-454E-864E-220A52C3FAD2}"/>
                </a:ext>
              </a:extLst>
            </p:cNvPr>
            <p:cNvSpPr txBox="1"/>
            <p:nvPr/>
          </p:nvSpPr>
          <p:spPr>
            <a:xfrm>
              <a:off x="7201849" y="8366185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13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109C308-D72A-B64C-99AC-3C4C9F02D73A}"/>
                </a:ext>
              </a:extLst>
            </p:cNvPr>
            <p:cNvSpPr txBox="1"/>
            <p:nvPr/>
          </p:nvSpPr>
          <p:spPr>
            <a:xfrm>
              <a:off x="7201849" y="8943188"/>
              <a:ext cx="11961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Building 14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2691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1948C8-AE9C-D24E-B4B1-EE44B7F6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EFE890-AB83-CF47-8CF9-BC0F8596C12B}"/>
              </a:ext>
            </a:extLst>
          </p:cNvPr>
          <p:cNvSpPr>
            <a:spLocks/>
          </p:cNvSpPr>
          <p:nvPr/>
        </p:nvSpPr>
        <p:spPr>
          <a:xfrm>
            <a:off x="3240000" y="0"/>
            <a:ext cx="1440000" cy="21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D25E3-FA2A-D544-BD91-09DD1718B701}"/>
              </a:ext>
            </a:extLst>
          </p:cNvPr>
          <p:cNvSpPr>
            <a:spLocks/>
          </p:cNvSpPr>
          <p:nvPr/>
        </p:nvSpPr>
        <p:spPr>
          <a:xfrm>
            <a:off x="5760000" y="0"/>
            <a:ext cx="1440000" cy="21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FD7713-5AB7-5F43-8F9B-861CE8E14102}"/>
              </a:ext>
            </a:extLst>
          </p:cNvPr>
          <p:cNvCxnSpPr/>
          <p:nvPr/>
        </p:nvCxnSpPr>
        <p:spPr>
          <a:xfrm>
            <a:off x="216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4F18E5E-5BAA-DC41-A153-D7A9DFE2C4AA}"/>
              </a:ext>
            </a:extLst>
          </p:cNvPr>
          <p:cNvSpPr txBox="1"/>
          <p:nvPr/>
        </p:nvSpPr>
        <p:spPr>
          <a:xfrm>
            <a:off x="4688300" y="7106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85FAEE-B532-6D40-98AD-A33BD489B874}"/>
              </a:ext>
            </a:extLst>
          </p:cNvPr>
          <p:cNvSpPr txBox="1"/>
          <p:nvPr/>
        </p:nvSpPr>
        <p:spPr>
          <a:xfrm>
            <a:off x="8811951" y="71066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BBox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01B71-582C-054C-AE80-266E57856F2D}"/>
              </a:ext>
            </a:extLst>
          </p:cNvPr>
          <p:cNvCxnSpPr/>
          <p:nvPr/>
        </p:nvCxnSpPr>
        <p:spPr>
          <a:xfrm>
            <a:off x="468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6AD9C9-C174-B744-AFE0-B41C99D8E0C3}"/>
              </a:ext>
            </a:extLst>
          </p:cNvPr>
          <p:cNvCxnSpPr/>
          <p:nvPr/>
        </p:nvCxnSpPr>
        <p:spPr>
          <a:xfrm>
            <a:off x="864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67A2691F-BB15-0847-BF4E-8636355EC591}"/>
              </a:ext>
            </a:extLst>
          </p:cNvPr>
          <p:cNvGrpSpPr/>
          <p:nvPr/>
        </p:nvGrpSpPr>
        <p:grpSpPr>
          <a:xfrm>
            <a:off x="9720000" y="0"/>
            <a:ext cx="2160000" cy="2160000"/>
            <a:chOff x="9156527" y="1766170"/>
            <a:chExt cx="2160000" cy="216000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05879DE-2C34-5547-ADD0-9D910526A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527" y="1766170"/>
              <a:ext cx="2160000" cy="216000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B8DAA42-942E-3348-9C8F-2D089B167725}"/>
                </a:ext>
              </a:extLst>
            </p:cNvPr>
            <p:cNvSpPr/>
            <p:nvPr/>
          </p:nvSpPr>
          <p:spPr>
            <a:xfrm>
              <a:off x="9425097" y="2122422"/>
              <a:ext cx="1572756" cy="1134345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282EF6-6433-4C45-BA59-5DD2EDAAA66A}"/>
              </a:ext>
            </a:extLst>
          </p:cNvPr>
          <p:cNvCxnSpPr/>
          <p:nvPr/>
        </p:nvCxnSpPr>
        <p:spPr>
          <a:xfrm>
            <a:off x="7192569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7624606F-6AA9-3441-903F-0D26D0F7B96B}"/>
              </a:ext>
            </a:extLst>
          </p:cNvPr>
          <p:cNvGrpSpPr/>
          <p:nvPr/>
        </p:nvGrpSpPr>
        <p:grpSpPr>
          <a:xfrm>
            <a:off x="8190000" y="0"/>
            <a:ext cx="540000" cy="2160000"/>
            <a:chOff x="8143520" y="0"/>
            <a:chExt cx="540000" cy="21600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4B39C24-7732-184A-91F4-1E5BA0CFFAA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3520" y="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Times" pitchFamily="2" charset="0"/>
                </a:rPr>
                <a:t>x</a:t>
              </a: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2E7A50B-5B52-3048-B12B-C507B8D01BC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3520" y="5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Times" pitchFamily="2" charset="0"/>
                </a:rPr>
                <a:t>y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B3CCDB48-12D6-F247-82CC-95866D3C0DB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3520" y="108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Times" pitchFamily="2" charset="0"/>
                </a:rPr>
                <a:t>w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58DD199-5B37-FA4F-9C7B-FC7ADADFF3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143520" y="162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Times" pitchFamily="2" charset="0"/>
                </a:rPr>
                <a:t>h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DEAAAAC2-B4DD-5847-8D6B-26EF53673249}"/>
              </a:ext>
            </a:extLst>
          </p:cNvPr>
          <p:cNvSpPr txBox="1"/>
          <p:nvPr/>
        </p:nvSpPr>
        <p:spPr>
          <a:xfrm>
            <a:off x="7293988" y="710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C91E28-676D-134C-8B9C-2E0EFC85FEA1}"/>
              </a:ext>
            </a:extLst>
          </p:cNvPr>
          <p:cNvSpPr txBox="1"/>
          <p:nvPr/>
        </p:nvSpPr>
        <p:spPr>
          <a:xfrm>
            <a:off x="2287067" y="7106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2810675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DAD0B1-A61C-B245-9F3C-6AB8A72AB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629094" y="1312745"/>
            <a:ext cx="4320001" cy="43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E023F-9FA1-AF46-A118-FA9D0AEB708F}"/>
              </a:ext>
            </a:extLst>
          </p:cNvPr>
          <p:cNvSpPr/>
          <p:nvPr/>
        </p:nvSpPr>
        <p:spPr>
          <a:xfrm>
            <a:off x="1852794" y="2231753"/>
            <a:ext cx="1646499" cy="17492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133AD-495E-1C48-A5DA-4F02207C7B41}"/>
              </a:ext>
            </a:extLst>
          </p:cNvPr>
          <p:cNvSpPr/>
          <p:nvPr/>
        </p:nvSpPr>
        <p:spPr>
          <a:xfrm>
            <a:off x="3076495" y="1469753"/>
            <a:ext cx="1518860" cy="15333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A8FB20-8D84-A64B-9269-A3DD18435151}"/>
              </a:ext>
            </a:extLst>
          </p:cNvPr>
          <p:cNvSpPr/>
          <p:nvPr/>
        </p:nvSpPr>
        <p:spPr>
          <a:xfrm>
            <a:off x="803445" y="2888107"/>
            <a:ext cx="1124436" cy="238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D2ABA-5A62-2649-806C-C099F08A82FB}"/>
              </a:ext>
            </a:extLst>
          </p:cNvPr>
          <p:cNvSpPr/>
          <p:nvPr/>
        </p:nvSpPr>
        <p:spPr>
          <a:xfrm>
            <a:off x="1119934" y="2531769"/>
            <a:ext cx="1253193" cy="214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F5D8303-7807-2B45-931D-9123A338F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5572950" y="-847255"/>
            <a:ext cx="4320001" cy="4320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2C62646-35EB-FF42-AF3B-1FD04F3FF46D}"/>
              </a:ext>
            </a:extLst>
          </p:cNvPr>
          <p:cNvSpPr/>
          <p:nvPr/>
        </p:nvSpPr>
        <p:spPr>
          <a:xfrm>
            <a:off x="6796650" y="71753"/>
            <a:ext cx="1646499" cy="17492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C3E230-ED2D-D044-A1AE-F31936B880B7}"/>
              </a:ext>
            </a:extLst>
          </p:cNvPr>
          <p:cNvSpPr/>
          <p:nvPr/>
        </p:nvSpPr>
        <p:spPr>
          <a:xfrm>
            <a:off x="8020351" y="-690247"/>
            <a:ext cx="1518860" cy="15333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A3B596-A836-0E4A-9139-14DF028DA9E9}"/>
              </a:ext>
            </a:extLst>
          </p:cNvPr>
          <p:cNvSpPr/>
          <p:nvPr/>
        </p:nvSpPr>
        <p:spPr>
          <a:xfrm>
            <a:off x="5747301" y="728107"/>
            <a:ext cx="1124436" cy="238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E8BB5E-4699-A240-9347-438C561886B5}"/>
              </a:ext>
            </a:extLst>
          </p:cNvPr>
          <p:cNvSpPr/>
          <p:nvPr/>
        </p:nvSpPr>
        <p:spPr>
          <a:xfrm>
            <a:off x="6684467" y="-8524"/>
            <a:ext cx="1935730" cy="1972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F6ACB24-D198-3946-B187-1195F95BC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6172795" y="3762498"/>
            <a:ext cx="4320001" cy="4320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D96F339-0F54-BF45-80EA-E7EB95BE1039}"/>
              </a:ext>
            </a:extLst>
          </p:cNvPr>
          <p:cNvSpPr/>
          <p:nvPr/>
        </p:nvSpPr>
        <p:spPr>
          <a:xfrm>
            <a:off x="7396495" y="4681506"/>
            <a:ext cx="1646499" cy="17492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41E6C68-A4B8-4946-853E-7B7BC52DC485}"/>
              </a:ext>
            </a:extLst>
          </p:cNvPr>
          <p:cNvSpPr/>
          <p:nvPr/>
        </p:nvSpPr>
        <p:spPr>
          <a:xfrm>
            <a:off x="8620196" y="3919506"/>
            <a:ext cx="1518860" cy="15333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8BD409-58DA-0742-BC8F-974F880020C5}"/>
              </a:ext>
            </a:extLst>
          </p:cNvPr>
          <p:cNvSpPr/>
          <p:nvPr/>
        </p:nvSpPr>
        <p:spPr>
          <a:xfrm>
            <a:off x="6347146" y="5337860"/>
            <a:ext cx="1124436" cy="238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9C3D7E-9C1E-9A40-BDB4-0A2CEF945DB8}"/>
              </a:ext>
            </a:extLst>
          </p:cNvPr>
          <p:cNvSpPr/>
          <p:nvPr/>
        </p:nvSpPr>
        <p:spPr>
          <a:xfrm>
            <a:off x="6684467" y="4882896"/>
            <a:ext cx="3036003" cy="1331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9EB4B25-C820-AB49-B7C7-DEBA5C170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10687825" y="-1057093"/>
            <a:ext cx="4320001" cy="43200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0BD9FC1-33B0-8B4C-B3EC-F1B42C3CA2F8}"/>
              </a:ext>
            </a:extLst>
          </p:cNvPr>
          <p:cNvSpPr/>
          <p:nvPr/>
        </p:nvSpPr>
        <p:spPr>
          <a:xfrm>
            <a:off x="11911525" y="-138085"/>
            <a:ext cx="1646499" cy="17492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DE72EC-5C52-A44A-AAEB-A98C1346CF11}"/>
              </a:ext>
            </a:extLst>
          </p:cNvPr>
          <p:cNvSpPr/>
          <p:nvPr/>
        </p:nvSpPr>
        <p:spPr>
          <a:xfrm>
            <a:off x="13135226" y="-900085"/>
            <a:ext cx="1518860" cy="15333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CB81E4B-3ED1-EB47-927B-382542F1F474}"/>
              </a:ext>
            </a:extLst>
          </p:cNvPr>
          <p:cNvSpPr/>
          <p:nvPr/>
        </p:nvSpPr>
        <p:spPr>
          <a:xfrm>
            <a:off x="10862176" y="518269"/>
            <a:ext cx="1124436" cy="238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BC3037-37A1-2040-8425-0BA1DAEFD081}"/>
              </a:ext>
            </a:extLst>
          </p:cNvPr>
          <p:cNvSpPr/>
          <p:nvPr/>
        </p:nvSpPr>
        <p:spPr>
          <a:xfrm>
            <a:off x="11774535" y="1461959"/>
            <a:ext cx="2020978" cy="769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2088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79E9B60-D6BC-9249-A20E-453A6038A6E8}"/>
              </a:ext>
            </a:extLst>
          </p:cNvPr>
          <p:cNvGrpSpPr/>
          <p:nvPr/>
        </p:nvGrpSpPr>
        <p:grpSpPr>
          <a:xfrm>
            <a:off x="3338872" y="-1789524"/>
            <a:ext cx="2160000" cy="2160000"/>
            <a:chOff x="9156527" y="1766170"/>
            <a:chExt cx="2160000" cy="216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7BFFBC8-26B1-0F42-AB05-332D409AA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527" y="1766170"/>
              <a:ext cx="2160000" cy="21600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E0CBBD9-0C8C-8240-B557-C2FEA70BB423}"/>
                </a:ext>
              </a:extLst>
            </p:cNvPr>
            <p:cNvSpPr/>
            <p:nvPr/>
          </p:nvSpPr>
          <p:spPr>
            <a:xfrm>
              <a:off x="9425097" y="2122422"/>
              <a:ext cx="1572756" cy="1134345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7A0767D-CB29-1549-9221-4CA8E93FF687}"/>
              </a:ext>
            </a:extLst>
          </p:cNvPr>
          <p:cNvSpPr/>
          <p:nvPr/>
        </p:nvSpPr>
        <p:spPr>
          <a:xfrm>
            <a:off x="3796275" y="-855720"/>
            <a:ext cx="1572756" cy="1134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D8364BA-BC4A-C642-9714-0B5FC7A1DF70}"/>
              </a:ext>
            </a:extLst>
          </p:cNvPr>
          <p:cNvGrpSpPr/>
          <p:nvPr/>
        </p:nvGrpSpPr>
        <p:grpSpPr>
          <a:xfrm>
            <a:off x="1897156" y="868680"/>
            <a:ext cx="2160000" cy="2160000"/>
            <a:chOff x="9156527" y="1766170"/>
            <a:chExt cx="2160000" cy="21600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475BB41-1D31-3048-BEE5-6DDFBBB740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527" y="1766170"/>
              <a:ext cx="2160000" cy="2160000"/>
            </a:xfrm>
            <a:prstGeom prst="rect">
              <a:avLst/>
            </a:prstGeom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53137A6-EFD2-8B40-AA5A-22386367FA87}"/>
                </a:ext>
              </a:extLst>
            </p:cNvPr>
            <p:cNvSpPr/>
            <p:nvPr/>
          </p:nvSpPr>
          <p:spPr>
            <a:xfrm>
              <a:off x="9425097" y="2122422"/>
              <a:ext cx="1572756" cy="1134345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2646FB7-E048-DF43-BF8F-3ED87E796D03}"/>
              </a:ext>
            </a:extLst>
          </p:cNvPr>
          <p:cNvSpPr/>
          <p:nvPr/>
        </p:nvSpPr>
        <p:spPr>
          <a:xfrm>
            <a:off x="2354559" y="1366884"/>
            <a:ext cx="1572756" cy="1134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0290EDE-0C7D-5F41-84D5-FE35C5F59224}"/>
              </a:ext>
            </a:extLst>
          </p:cNvPr>
          <p:cNvGrpSpPr/>
          <p:nvPr/>
        </p:nvGrpSpPr>
        <p:grpSpPr>
          <a:xfrm>
            <a:off x="5884817" y="-1519137"/>
            <a:ext cx="2160000" cy="2160000"/>
            <a:chOff x="9156527" y="1766170"/>
            <a:chExt cx="2160000" cy="216000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FFD649C2-5CFF-C546-988B-D004DF79B1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527" y="1766170"/>
              <a:ext cx="2160000" cy="2160000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8D754C1-C6D2-D44A-A8BA-0630DDC610C6}"/>
                </a:ext>
              </a:extLst>
            </p:cNvPr>
            <p:cNvSpPr/>
            <p:nvPr/>
          </p:nvSpPr>
          <p:spPr>
            <a:xfrm>
              <a:off x="9425097" y="2122422"/>
              <a:ext cx="1572756" cy="1134345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FF5763A3-5671-6642-8D4F-EFED843FAF28}"/>
              </a:ext>
            </a:extLst>
          </p:cNvPr>
          <p:cNvSpPr/>
          <p:nvPr/>
        </p:nvSpPr>
        <p:spPr>
          <a:xfrm>
            <a:off x="6342220" y="62435"/>
            <a:ext cx="1572756" cy="4865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A34D17B-464A-BC49-AB92-C6200F6D1073}"/>
              </a:ext>
            </a:extLst>
          </p:cNvPr>
          <p:cNvGrpSpPr/>
          <p:nvPr/>
        </p:nvGrpSpPr>
        <p:grpSpPr>
          <a:xfrm>
            <a:off x="8820238" y="-1108540"/>
            <a:ext cx="2160000" cy="2160000"/>
            <a:chOff x="9156527" y="1766170"/>
            <a:chExt cx="2160000" cy="2160000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45FDEE88-DB4C-DD46-B579-AC00AE3BB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56527" y="1766170"/>
              <a:ext cx="2160000" cy="2160000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1187BE5-BA58-D544-9563-6E65B6A3321D}"/>
                </a:ext>
              </a:extLst>
            </p:cNvPr>
            <p:cNvSpPr/>
            <p:nvPr/>
          </p:nvSpPr>
          <p:spPr>
            <a:xfrm>
              <a:off x="9425097" y="2122422"/>
              <a:ext cx="1572756" cy="1134345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76B3E00-54C2-F34A-8BAE-A8AD26AE81CB}"/>
              </a:ext>
            </a:extLst>
          </p:cNvPr>
          <p:cNvGrpSpPr>
            <a:grpSpLocks noChangeAspect="1"/>
          </p:cNvGrpSpPr>
          <p:nvPr/>
        </p:nvGrpSpPr>
        <p:grpSpPr>
          <a:xfrm>
            <a:off x="5180198" y="4021622"/>
            <a:ext cx="4320000" cy="4320000"/>
            <a:chOff x="629094" y="1312745"/>
            <a:chExt cx="4320001" cy="43200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E74F54F-2222-C34C-ABA0-103CE7C55B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85" t="17995" r="26573" b="25363"/>
            <a:stretch/>
          </p:blipFill>
          <p:spPr>
            <a:xfrm>
              <a:off x="629094" y="1312745"/>
              <a:ext cx="4320001" cy="43200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FE884A2-E2FA-0D49-AB2B-ADB34D928B22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B62CE75-6034-9B43-B1D1-E7FAAF7269B8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55E6192-AFC5-B24E-AED7-811F4EB0F51B}"/>
                </a:ext>
              </a:extLst>
            </p:cNvPr>
            <p:cNvSpPr/>
            <p:nvPr/>
          </p:nvSpPr>
          <p:spPr>
            <a:xfrm>
              <a:off x="803445" y="2888107"/>
              <a:ext cx="1124436" cy="238830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F55D2FF-0D6C-8F48-B021-0A1C66AB645E}"/>
              </a:ext>
            </a:extLst>
          </p:cNvPr>
          <p:cNvGrpSpPr/>
          <p:nvPr/>
        </p:nvGrpSpPr>
        <p:grpSpPr>
          <a:xfrm>
            <a:off x="-712558" y="4377960"/>
            <a:ext cx="4320000" cy="4320000"/>
            <a:chOff x="-712558" y="4377960"/>
            <a:chExt cx="4320000" cy="4320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681BD362-C7DC-2E43-A18D-38A87AE4BC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85" t="17995" r="26573" b="25363"/>
            <a:stretch/>
          </p:blipFill>
          <p:spPr>
            <a:xfrm>
              <a:off x="-712558" y="4377960"/>
              <a:ext cx="4320000" cy="4320000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44CE75F-3C8D-374C-BD25-112D9C26F5EC}"/>
                </a:ext>
              </a:extLst>
            </p:cNvPr>
            <p:cNvSpPr/>
            <p:nvPr/>
          </p:nvSpPr>
          <p:spPr>
            <a:xfrm>
              <a:off x="511142" y="5296968"/>
              <a:ext cx="1646499" cy="1749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62AC2FA0-08C9-4143-8A79-6CD4664EFD0F}"/>
                </a:ext>
              </a:extLst>
            </p:cNvPr>
            <p:cNvSpPr/>
            <p:nvPr/>
          </p:nvSpPr>
          <p:spPr>
            <a:xfrm>
              <a:off x="1734842" y="4534968"/>
              <a:ext cx="1518860" cy="1533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254EB23-20B0-604D-AABD-19A3A1DFB787}"/>
                </a:ext>
              </a:extLst>
            </p:cNvPr>
            <p:cNvSpPr/>
            <p:nvPr/>
          </p:nvSpPr>
          <p:spPr>
            <a:xfrm>
              <a:off x="-538207" y="5953322"/>
              <a:ext cx="1124436" cy="2388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F5150CA-38A8-0149-8EA5-3B357B3EED69}"/>
                </a:ext>
              </a:extLst>
            </p:cNvPr>
            <p:cNvSpPr/>
            <p:nvPr/>
          </p:nvSpPr>
          <p:spPr>
            <a:xfrm>
              <a:off x="617822" y="5426508"/>
              <a:ext cx="1646499" cy="1749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17205E0-3AEE-104B-808C-4204A42A0D4B}"/>
                </a:ext>
              </a:extLst>
            </p:cNvPr>
            <p:cNvSpPr/>
            <p:nvPr/>
          </p:nvSpPr>
          <p:spPr>
            <a:xfrm>
              <a:off x="381602" y="5144568"/>
              <a:ext cx="1646499" cy="1749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1C2A533-2FAD-1644-8489-45125AF6AE27}"/>
                </a:ext>
              </a:extLst>
            </p:cNvPr>
            <p:cNvSpPr/>
            <p:nvPr/>
          </p:nvSpPr>
          <p:spPr>
            <a:xfrm>
              <a:off x="739742" y="5091228"/>
              <a:ext cx="1646499" cy="1749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8F158F09-B565-3D4C-8FE6-BCB072634071}"/>
                </a:ext>
              </a:extLst>
            </p:cNvPr>
            <p:cNvSpPr/>
            <p:nvPr/>
          </p:nvSpPr>
          <p:spPr>
            <a:xfrm>
              <a:off x="320642" y="5540808"/>
              <a:ext cx="1646499" cy="1749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8FAD96A-2E2D-7548-8D7C-288EBCD22E99}"/>
                </a:ext>
              </a:extLst>
            </p:cNvPr>
            <p:cNvSpPr/>
            <p:nvPr/>
          </p:nvSpPr>
          <p:spPr>
            <a:xfrm>
              <a:off x="1887242" y="4618788"/>
              <a:ext cx="1518860" cy="1533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2719105-8FEE-E443-BF25-A9A33C951DE4}"/>
                </a:ext>
              </a:extLst>
            </p:cNvPr>
            <p:cNvSpPr/>
            <p:nvPr/>
          </p:nvSpPr>
          <p:spPr>
            <a:xfrm>
              <a:off x="1605302" y="4702608"/>
              <a:ext cx="1518860" cy="1533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C68E30EA-9AB8-B844-AC30-6FD7E6C7CCC3}"/>
                </a:ext>
              </a:extLst>
            </p:cNvPr>
            <p:cNvSpPr/>
            <p:nvPr/>
          </p:nvSpPr>
          <p:spPr>
            <a:xfrm>
              <a:off x="1803422" y="4466388"/>
              <a:ext cx="1518860" cy="1533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35A2C7ED-9771-F94B-9987-F570000A9CEE}"/>
                </a:ext>
              </a:extLst>
            </p:cNvPr>
            <p:cNvSpPr/>
            <p:nvPr/>
          </p:nvSpPr>
          <p:spPr>
            <a:xfrm>
              <a:off x="-431527" y="6105722"/>
              <a:ext cx="1124436" cy="2388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1750A2FD-DBC8-BB41-A79F-8029E661B16F}"/>
                </a:ext>
              </a:extLst>
            </p:cNvPr>
            <p:cNvSpPr/>
            <p:nvPr/>
          </p:nvSpPr>
          <p:spPr>
            <a:xfrm>
              <a:off x="-599167" y="5800922"/>
              <a:ext cx="1124436" cy="2388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DF16ABB-02AA-6947-876A-5CF0C7B1C375}"/>
                </a:ext>
              </a:extLst>
            </p:cNvPr>
            <p:cNvSpPr/>
            <p:nvPr/>
          </p:nvSpPr>
          <p:spPr>
            <a:xfrm>
              <a:off x="-553447" y="6235262"/>
              <a:ext cx="1124436" cy="2388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1DC7DD6-28AB-2B47-B213-ED32DA18E592}"/>
                </a:ext>
              </a:extLst>
            </p:cNvPr>
            <p:cNvSpPr/>
            <p:nvPr/>
          </p:nvSpPr>
          <p:spPr>
            <a:xfrm>
              <a:off x="-355327" y="6113342"/>
              <a:ext cx="1124436" cy="2388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9500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5D9506C0-072C-8B43-880E-DBDCE0A69880}"/>
              </a:ext>
            </a:extLst>
          </p:cNvPr>
          <p:cNvGrpSpPr/>
          <p:nvPr/>
        </p:nvGrpSpPr>
        <p:grpSpPr>
          <a:xfrm>
            <a:off x="0" y="0"/>
            <a:ext cx="2160000" cy="2160000"/>
            <a:chOff x="629094" y="1312745"/>
            <a:chExt cx="4320000" cy="4320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990CB5C-1DF5-254B-B86B-FFC5C60FED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85" t="17995" r="26573" b="25363"/>
            <a:stretch/>
          </p:blipFill>
          <p:spPr>
            <a:xfrm>
              <a:off x="629094" y="1312745"/>
              <a:ext cx="4320000" cy="43200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A70F4C7-10CD-C641-AA76-88EA9C5564A0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56BD547-F427-CD47-8517-18188B904583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1DB907F-F12A-B74C-AD29-47575DFD6CFE}"/>
                </a:ext>
              </a:extLst>
            </p:cNvPr>
            <p:cNvSpPr/>
            <p:nvPr/>
          </p:nvSpPr>
          <p:spPr>
            <a:xfrm>
              <a:off x="803444" y="2888107"/>
              <a:ext cx="1124436" cy="2388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50A9A34-CF0F-5146-B4D6-77C460D2FCF4}"/>
                </a:ext>
              </a:extLst>
            </p:cNvPr>
            <p:cNvSpPr/>
            <p:nvPr/>
          </p:nvSpPr>
          <p:spPr>
            <a:xfrm>
              <a:off x="1119934" y="2531769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3D301E5-D35E-7942-A05D-6DD776A2AA6D}"/>
                </a:ext>
              </a:extLst>
            </p:cNvPr>
            <p:cNvSpPr/>
            <p:nvPr/>
          </p:nvSpPr>
          <p:spPr>
            <a:xfrm>
              <a:off x="1456872" y="1635071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41662BE-442C-D34A-B272-443E73741280}"/>
                </a:ext>
              </a:extLst>
            </p:cNvPr>
            <p:cNvSpPr/>
            <p:nvPr/>
          </p:nvSpPr>
          <p:spPr>
            <a:xfrm>
              <a:off x="974158" y="1957395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4D2F3D4-396A-9C45-8819-95010E23B607}"/>
                </a:ext>
              </a:extLst>
            </p:cNvPr>
            <p:cNvSpPr/>
            <p:nvPr/>
          </p:nvSpPr>
          <p:spPr>
            <a:xfrm>
              <a:off x="2881920" y="1679239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BFE40C-0AB7-734F-A693-C141227F1191}"/>
                </a:ext>
              </a:extLst>
            </p:cNvPr>
            <p:cNvSpPr/>
            <p:nvPr/>
          </p:nvSpPr>
          <p:spPr>
            <a:xfrm>
              <a:off x="3246176" y="2004255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183AAA-637E-7847-8FBE-76F2FE1C5918}"/>
                </a:ext>
              </a:extLst>
            </p:cNvPr>
            <p:cNvSpPr/>
            <p:nvPr/>
          </p:nvSpPr>
          <p:spPr>
            <a:xfrm>
              <a:off x="2523592" y="3164431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2264374-30CB-E743-9B35-08316AD3E716}"/>
                </a:ext>
              </a:extLst>
            </p:cNvPr>
            <p:cNvSpPr/>
            <p:nvPr/>
          </p:nvSpPr>
          <p:spPr>
            <a:xfrm>
              <a:off x="3023162" y="3352427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B5D4F53-D817-B34D-929F-2789D2D23F19}"/>
                </a:ext>
              </a:extLst>
            </p:cNvPr>
            <p:cNvSpPr/>
            <p:nvPr/>
          </p:nvSpPr>
          <p:spPr>
            <a:xfrm>
              <a:off x="3366426" y="2611917"/>
              <a:ext cx="1409498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D2ED9BA-DD49-FA48-9AE8-F6028389832B}"/>
                </a:ext>
              </a:extLst>
            </p:cNvPr>
            <p:cNvSpPr/>
            <p:nvPr/>
          </p:nvSpPr>
          <p:spPr>
            <a:xfrm>
              <a:off x="945454" y="4281023"/>
              <a:ext cx="1719380" cy="768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3E7347-AEF7-A047-B22E-0075C3ACCA6F}"/>
                </a:ext>
              </a:extLst>
            </p:cNvPr>
            <p:cNvSpPr/>
            <p:nvPr/>
          </p:nvSpPr>
          <p:spPr>
            <a:xfrm>
              <a:off x="716654" y="4797597"/>
              <a:ext cx="1719380" cy="768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19F5FA-9B64-ED4E-81FC-47FF54BC832D}"/>
                </a:ext>
              </a:extLst>
            </p:cNvPr>
            <p:cNvSpPr/>
            <p:nvPr/>
          </p:nvSpPr>
          <p:spPr>
            <a:xfrm>
              <a:off x="784020" y="1408469"/>
              <a:ext cx="1719380" cy="7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8175770-7EE8-F142-97C7-09456CBBF297}"/>
                </a:ext>
              </a:extLst>
            </p:cNvPr>
            <p:cNvSpPr/>
            <p:nvPr/>
          </p:nvSpPr>
          <p:spPr>
            <a:xfrm>
              <a:off x="875992" y="2341147"/>
              <a:ext cx="1719380" cy="7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5958CC4-08A2-EF42-9FB8-7BD050577030}"/>
              </a:ext>
            </a:extLst>
          </p:cNvPr>
          <p:cNvSpPr>
            <a:spLocks/>
          </p:cNvSpPr>
          <p:nvPr/>
        </p:nvSpPr>
        <p:spPr>
          <a:xfrm>
            <a:off x="3600000" y="0"/>
            <a:ext cx="1440000" cy="21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FPN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2A9F944-028B-0A46-8D33-DAABAF9229DC}"/>
              </a:ext>
            </a:extLst>
          </p:cNvPr>
          <p:cNvCxnSpPr/>
          <p:nvPr/>
        </p:nvCxnSpPr>
        <p:spPr>
          <a:xfrm>
            <a:off x="2160000" y="1080000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2FADD94-17D0-A743-9F02-A8B47251E696}"/>
              </a:ext>
            </a:extLst>
          </p:cNvPr>
          <p:cNvSpPr txBox="1"/>
          <p:nvPr/>
        </p:nvSpPr>
        <p:spPr>
          <a:xfrm>
            <a:off x="8478062" y="71066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Recover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03CFDE9-F740-9D44-8D40-91BED317A339}"/>
              </a:ext>
            </a:extLst>
          </p:cNvPr>
          <p:cNvCxnSpPr/>
          <p:nvPr/>
        </p:nvCxnSpPr>
        <p:spPr>
          <a:xfrm>
            <a:off x="8280000" y="1080000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1C80EF4E-72D6-094D-9A99-435D776B3ED2}"/>
              </a:ext>
            </a:extLst>
          </p:cNvPr>
          <p:cNvCxnSpPr/>
          <p:nvPr/>
        </p:nvCxnSpPr>
        <p:spPr>
          <a:xfrm>
            <a:off x="5040000" y="1080000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72DCFE0-F7BE-5444-A99E-06136AEEC85B}"/>
              </a:ext>
            </a:extLst>
          </p:cNvPr>
          <p:cNvSpPr txBox="1"/>
          <p:nvPr/>
        </p:nvSpPr>
        <p:spPr>
          <a:xfrm>
            <a:off x="5321419" y="71066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2E8E053-66DA-3543-A893-0F4A54FE74A7}"/>
              </a:ext>
            </a:extLst>
          </p:cNvPr>
          <p:cNvSpPr txBox="1"/>
          <p:nvPr/>
        </p:nvSpPr>
        <p:spPr>
          <a:xfrm>
            <a:off x="2467067" y="7106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240FC58-16D7-CB4C-8A9A-46AC9A003300}"/>
              </a:ext>
            </a:extLst>
          </p:cNvPr>
          <p:cNvGrpSpPr/>
          <p:nvPr/>
        </p:nvGrpSpPr>
        <p:grpSpPr>
          <a:xfrm>
            <a:off x="9757147" y="0"/>
            <a:ext cx="2160000" cy="2160000"/>
            <a:chOff x="629094" y="1312745"/>
            <a:chExt cx="4320001" cy="4320000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B10158E8-48F9-7F46-9074-EF6E68B9295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85" t="17995" r="26573" b="25363"/>
            <a:stretch/>
          </p:blipFill>
          <p:spPr>
            <a:xfrm>
              <a:off x="629094" y="1312745"/>
              <a:ext cx="4320001" cy="4320000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722FE85-5463-F94A-B219-4973B804C274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57AE2910-C9FE-264A-8B40-52781F8EB196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2CED382-C377-9449-8A55-8042FC4BBDB6}"/>
                </a:ext>
              </a:extLst>
            </p:cNvPr>
            <p:cNvSpPr/>
            <p:nvPr/>
          </p:nvSpPr>
          <p:spPr>
            <a:xfrm>
              <a:off x="803445" y="2888107"/>
              <a:ext cx="1124436" cy="238830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EEC12332-B2D6-604B-85B6-962CD9C0FBC5}"/>
              </a:ext>
            </a:extLst>
          </p:cNvPr>
          <p:cNvSpPr txBox="1"/>
          <p:nvPr/>
        </p:nvSpPr>
        <p:spPr>
          <a:xfrm>
            <a:off x="8266466" y="1080000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Suppression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BFF38A-BF49-5B4F-9AC7-6CBC1DBCF0CF}"/>
              </a:ext>
            </a:extLst>
          </p:cNvPr>
          <p:cNvGrpSpPr/>
          <p:nvPr/>
        </p:nvGrpSpPr>
        <p:grpSpPr>
          <a:xfrm>
            <a:off x="6480000" y="0"/>
            <a:ext cx="360000" cy="2160000"/>
            <a:chOff x="5760000" y="0"/>
            <a:chExt cx="360000" cy="2160000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BECF1AB-B861-7843-8EA4-9CEAD15D53F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144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w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(1)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B7C31F6-6093-7047-87AC-75F6B9558F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360000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Times" pitchFamily="2" charset="0"/>
                </a:rPr>
                <a:t>l</a:t>
              </a:r>
              <a:r>
                <a:rPr lang="en-US" i="1" baseline="-25000" dirty="0">
                  <a:solidFill>
                    <a:schemeClr val="tx1"/>
                  </a:solidFill>
                  <a:latin typeface="Times" pitchFamily="2" charset="0"/>
                </a:rPr>
                <a:t>n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(1)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483C93A-F22A-A340-852C-3736D8953C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180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h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(1)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CEC8D96D-2D71-4143-B27C-0A7A8E2BD69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72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x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(1)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2B5383AD-DBA3-A048-B44F-63994A3AF11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108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y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(1)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C5954652-72F1-9540-8769-54E33C0697F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0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l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p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(1)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6AD79A66-D7B3-AF4F-A50D-A6B5554B6DEE}"/>
              </a:ext>
            </a:extLst>
          </p:cNvPr>
          <p:cNvGrpSpPr/>
          <p:nvPr/>
        </p:nvGrpSpPr>
        <p:grpSpPr>
          <a:xfrm>
            <a:off x="6840000" y="0"/>
            <a:ext cx="360000" cy="2160000"/>
            <a:chOff x="5760000" y="0"/>
            <a:chExt cx="360000" cy="2160000"/>
          </a:xfrm>
        </p:grpSpPr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75A1328B-0CD2-4C46-A9EA-C746FFEC9AB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144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w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(2)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83B3AE7E-196B-9742-9829-776DA0F9C3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360000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Times" pitchFamily="2" charset="0"/>
                </a:rPr>
                <a:t>l</a:t>
              </a:r>
              <a:r>
                <a:rPr lang="en-US" i="1" baseline="-25000" dirty="0">
                  <a:solidFill>
                    <a:schemeClr val="tx1"/>
                  </a:solidFill>
                  <a:latin typeface="Times" pitchFamily="2" charset="0"/>
                </a:rPr>
                <a:t>n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(2)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F2F6E8B9-DD3B-2F48-8E12-803081E967F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180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h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(2)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3EAA04FC-8560-BA4C-9EC7-D7200F17BCB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72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x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(2)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B6C82D74-DDD8-7545-817B-0CDAF24B5C4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108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y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(2)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87B3584F-6FC4-DE4D-82F0-7CF3471AA3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0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l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p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(2)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2FBFDC0B-0AA5-F742-B54A-E8B2BD638324}"/>
              </a:ext>
            </a:extLst>
          </p:cNvPr>
          <p:cNvGrpSpPr/>
          <p:nvPr/>
        </p:nvGrpSpPr>
        <p:grpSpPr>
          <a:xfrm>
            <a:off x="7560000" y="0"/>
            <a:ext cx="360000" cy="2160000"/>
            <a:chOff x="5760000" y="0"/>
            <a:chExt cx="360000" cy="2160000"/>
          </a:xfrm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0BE9EEA2-CCAB-6D42-A0F3-9D78551E996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144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w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</a:t>
              </a:r>
              <a:r>
                <a:rPr lang="en-US" i="1" baseline="30000" dirty="0">
                  <a:solidFill>
                    <a:schemeClr val="tx1"/>
                  </a:solidFill>
                  <a:latin typeface="Times" pitchFamily="2" charset="0"/>
                </a:rPr>
                <a:t>i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99F8E2E-F420-4240-A6C1-D36C46C962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360000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>
                  <a:solidFill>
                    <a:schemeClr val="tx1"/>
                  </a:solidFill>
                  <a:latin typeface="Times" pitchFamily="2" charset="0"/>
                </a:rPr>
                <a:t>l</a:t>
              </a:r>
              <a:r>
                <a:rPr lang="en-US" i="1" baseline="-25000" dirty="0">
                  <a:solidFill>
                    <a:schemeClr val="tx1"/>
                  </a:solidFill>
                  <a:latin typeface="Times" pitchFamily="2" charset="0"/>
                </a:rPr>
                <a:t>n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</a:t>
              </a:r>
              <a:r>
                <a:rPr lang="en-US" i="1" baseline="30000" dirty="0">
                  <a:solidFill>
                    <a:schemeClr val="tx1"/>
                  </a:solidFill>
                  <a:latin typeface="Times" pitchFamily="2" charset="0"/>
                </a:rPr>
                <a:t>i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D47AFD0-038E-B940-802B-0E74A1AC438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180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h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</a:t>
              </a:r>
              <a:r>
                <a:rPr lang="en-US" i="1" baseline="30000" dirty="0">
                  <a:solidFill>
                    <a:schemeClr val="tx1"/>
                  </a:solidFill>
                  <a:latin typeface="Times" pitchFamily="2" charset="0"/>
                </a:rPr>
                <a:t>i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0735D54-E971-AA43-BA45-59D651C9D32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72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x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</a:t>
              </a:r>
              <a:r>
                <a:rPr lang="en-US" i="1" baseline="30000" dirty="0">
                  <a:solidFill>
                    <a:schemeClr val="tx1"/>
                  </a:solidFill>
                  <a:latin typeface="Times" pitchFamily="2" charset="0"/>
                </a:rPr>
                <a:t>i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62DD8A9-FD52-574F-AB2C-A394E6863B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1080000"/>
              <a:ext cx="360000" cy="36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y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r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</a:t>
              </a:r>
              <a:r>
                <a:rPr lang="en-US" i="1" baseline="30000" dirty="0">
                  <a:solidFill>
                    <a:schemeClr val="tx1"/>
                  </a:solidFill>
                  <a:latin typeface="Times" pitchFamily="2" charset="0"/>
                </a:rPr>
                <a:t>i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E939C36B-D5E4-DB41-969C-2CAA0D96C4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60000" y="0"/>
              <a:ext cx="360000" cy="360000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90000" rtlCol="0" anchor="ctr">
              <a:noAutofit/>
            </a:bodyPr>
            <a:lstStyle/>
            <a:p>
              <a:pPr algn="ctr"/>
              <a:r>
                <a:rPr lang="en-US" i="1" dirty="0" err="1">
                  <a:solidFill>
                    <a:schemeClr val="tx1"/>
                  </a:solidFill>
                  <a:latin typeface="Times" pitchFamily="2" charset="0"/>
                </a:rPr>
                <a:t>l</a:t>
              </a:r>
              <a:r>
                <a:rPr lang="en-US" i="1" baseline="-25000" dirty="0" err="1">
                  <a:solidFill>
                    <a:schemeClr val="tx1"/>
                  </a:solidFill>
                  <a:latin typeface="Times" pitchFamily="2" charset="0"/>
                </a:rPr>
                <a:t>p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(</a:t>
              </a:r>
              <a:r>
                <a:rPr lang="en-US" i="1" baseline="30000" dirty="0">
                  <a:solidFill>
                    <a:schemeClr val="tx1"/>
                  </a:solidFill>
                  <a:latin typeface="Times" pitchFamily="2" charset="0"/>
                </a:rPr>
                <a:t>i</a:t>
              </a:r>
              <a:r>
                <a:rPr lang="en-US" baseline="30000" dirty="0">
                  <a:solidFill>
                    <a:schemeClr val="tx1"/>
                  </a:solidFill>
                  <a:latin typeface="Times" pitchFamily="2" charset="0"/>
                </a:rPr>
                <a:t>)</a:t>
              </a:r>
              <a:endParaRPr lang="en-US" i="1" baseline="-25000" dirty="0">
                <a:solidFill>
                  <a:schemeClr val="tx1"/>
                </a:solidFill>
                <a:latin typeface="Times" pitchFamily="2" charset="0"/>
              </a:endParaRP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A9D43569-A1A2-FA44-8913-BC25C44B896B}"/>
              </a:ext>
            </a:extLst>
          </p:cNvPr>
          <p:cNvSpPr txBox="1"/>
          <p:nvPr/>
        </p:nvSpPr>
        <p:spPr>
          <a:xfrm>
            <a:off x="7200000" y="8953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···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CCA94C0F-E651-2642-A973-1705D8D6DA3C}"/>
              </a:ext>
            </a:extLst>
          </p:cNvPr>
          <p:cNvSpPr txBox="1"/>
          <p:nvPr/>
        </p:nvSpPr>
        <p:spPr>
          <a:xfrm>
            <a:off x="7920000" y="89533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···</a:t>
            </a:r>
          </a:p>
        </p:txBody>
      </p:sp>
    </p:spTree>
    <p:extLst>
      <p:ext uri="{BB962C8B-B14F-4D97-AF65-F5344CB8AC3E}">
        <p14:creationId xmlns:p14="http://schemas.microsoft.com/office/powerpoint/2010/main" val="3723523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CA6E957A-81BC-C043-9915-E45CE512ACAB}"/>
              </a:ext>
            </a:extLst>
          </p:cNvPr>
          <p:cNvSpPr>
            <a:spLocks noChangeAspect="1"/>
          </p:cNvSpPr>
          <p:nvPr/>
        </p:nvSpPr>
        <p:spPr>
          <a:xfrm>
            <a:off x="3240000" y="0"/>
            <a:ext cx="2880000" cy="28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AFE808-6432-FC49-886A-B5C3597C5778}"/>
              </a:ext>
            </a:extLst>
          </p:cNvPr>
          <p:cNvSpPr>
            <a:spLocks noChangeAspect="1"/>
          </p:cNvSpPr>
          <p:nvPr/>
        </p:nvSpPr>
        <p:spPr>
          <a:xfrm>
            <a:off x="1080000" y="1080000"/>
            <a:ext cx="720000" cy="72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DFFB3F-6A57-844C-9301-2408BAEA7C59}"/>
              </a:ext>
            </a:extLst>
          </p:cNvPr>
          <p:cNvSpPr>
            <a:spLocks noChangeAspect="1"/>
          </p:cNvSpPr>
          <p:nvPr/>
        </p:nvSpPr>
        <p:spPr>
          <a:xfrm>
            <a:off x="720000" y="3960000"/>
            <a:ext cx="1440000" cy="144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84D2846-1259-D94E-BAD9-8AD29F356BD5}"/>
              </a:ext>
            </a:extLst>
          </p:cNvPr>
          <p:cNvSpPr>
            <a:spLocks noChangeAspect="1"/>
          </p:cNvSpPr>
          <p:nvPr/>
        </p:nvSpPr>
        <p:spPr>
          <a:xfrm>
            <a:off x="3240000" y="3240000"/>
            <a:ext cx="2880000" cy="288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2E9191-62CD-3145-8713-5010095FA449}"/>
              </a:ext>
            </a:extLst>
          </p:cNvPr>
          <p:cNvSpPr>
            <a:spLocks noChangeAspect="1"/>
          </p:cNvSpPr>
          <p:nvPr/>
        </p:nvSpPr>
        <p:spPr>
          <a:xfrm>
            <a:off x="1224000" y="1224000"/>
            <a:ext cx="144000" cy="14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1C3B9B-E8BA-834E-A68B-9D3865DC229F}"/>
              </a:ext>
            </a:extLst>
          </p:cNvPr>
          <p:cNvSpPr>
            <a:spLocks noChangeAspect="1"/>
          </p:cNvSpPr>
          <p:nvPr/>
        </p:nvSpPr>
        <p:spPr>
          <a:xfrm>
            <a:off x="1008000" y="4248000"/>
            <a:ext cx="144000" cy="14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2BA6C12-8BF5-CC41-AE8D-220BAF21C734}"/>
              </a:ext>
            </a:extLst>
          </p:cNvPr>
          <p:cNvSpPr>
            <a:spLocks noChangeAspect="1"/>
          </p:cNvSpPr>
          <p:nvPr/>
        </p:nvSpPr>
        <p:spPr>
          <a:xfrm>
            <a:off x="3888000" y="648000"/>
            <a:ext cx="576000" cy="576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1DF7CD-35BF-E845-993A-3B0028856063}"/>
              </a:ext>
            </a:extLst>
          </p:cNvPr>
          <p:cNvSpPr>
            <a:spLocks/>
          </p:cNvSpPr>
          <p:nvPr/>
        </p:nvSpPr>
        <p:spPr>
          <a:xfrm rot="5400000">
            <a:off x="3769200" y="732600"/>
            <a:ext cx="813600" cy="406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B3E3E64-406B-1B47-A065-79DEC8132A13}"/>
              </a:ext>
            </a:extLst>
          </p:cNvPr>
          <p:cNvSpPr>
            <a:spLocks/>
          </p:cNvSpPr>
          <p:nvPr/>
        </p:nvSpPr>
        <p:spPr>
          <a:xfrm>
            <a:off x="3769200" y="738125"/>
            <a:ext cx="813600" cy="4068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5A44A0C-6C35-EC43-95CF-15F7B0C6985B}"/>
              </a:ext>
            </a:extLst>
          </p:cNvPr>
          <p:cNvSpPr>
            <a:spLocks noChangeAspect="1"/>
          </p:cNvSpPr>
          <p:nvPr/>
        </p:nvSpPr>
        <p:spPr>
          <a:xfrm>
            <a:off x="1368000" y="1368000"/>
            <a:ext cx="144000" cy="14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C4BC66-22C1-004C-ACA4-8DE0CEF4CE82}"/>
              </a:ext>
            </a:extLst>
          </p:cNvPr>
          <p:cNvSpPr>
            <a:spLocks noChangeAspect="1"/>
          </p:cNvSpPr>
          <p:nvPr/>
        </p:nvSpPr>
        <p:spPr>
          <a:xfrm>
            <a:off x="1152000" y="4392000"/>
            <a:ext cx="144000" cy="14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116FD62-1680-9A4D-B658-8BC1707BDBB1}"/>
              </a:ext>
            </a:extLst>
          </p:cNvPr>
          <p:cNvGrpSpPr/>
          <p:nvPr/>
        </p:nvGrpSpPr>
        <p:grpSpPr>
          <a:xfrm>
            <a:off x="4345200" y="1105200"/>
            <a:ext cx="813600" cy="813600"/>
            <a:chOff x="4345200" y="1105200"/>
            <a:chExt cx="813600" cy="8136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2EAFB57-AA61-B743-8C74-00B1642115C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64000" y="1224000"/>
              <a:ext cx="576000" cy="57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4B6C34C-DA06-6940-8479-A87E0F9AA4E4}"/>
                </a:ext>
              </a:extLst>
            </p:cNvPr>
            <p:cNvSpPr>
              <a:spLocks/>
            </p:cNvSpPr>
            <p:nvPr/>
          </p:nvSpPr>
          <p:spPr>
            <a:xfrm rot="5400000">
              <a:off x="4345200" y="1308600"/>
              <a:ext cx="813600" cy="4068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F1AAC8-1A61-254D-BC68-B738A1A55238}"/>
                </a:ext>
              </a:extLst>
            </p:cNvPr>
            <p:cNvSpPr>
              <a:spLocks/>
            </p:cNvSpPr>
            <p:nvPr/>
          </p:nvSpPr>
          <p:spPr>
            <a:xfrm>
              <a:off x="4345200" y="1308600"/>
              <a:ext cx="813600" cy="4068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5213786-3937-E845-8D3D-AA0EA8A6E98B}"/>
              </a:ext>
            </a:extLst>
          </p:cNvPr>
          <p:cNvGrpSpPr/>
          <p:nvPr/>
        </p:nvGrpSpPr>
        <p:grpSpPr>
          <a:xfrm>
            <a:off x="3756600" y="3758400"/>
            <a:ext cx="406800" cy="406800"/>
            <a:chOff x="3756600" y="3758400"/>
            <a:chExt cx="406800" cy="4068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D41C03C-0A0F-1B4C-9448-BDB4C624EF5D}"/>
                </a:ext>
              </a:extLst>
            </p:cNvPr>
            <p:cNvSpPr>
              <a:spLocks/>
            </p:cNvSpPr>
            <p:nvPr/>
          </p:nvSpPr>
          <p:spPr>
            <a:xfrm>
              <a:off x="3816000" y="3816000"/>
              <a:ext cx="288000" cy="288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CFFD69D-30D3-8A49-82D0-0A99EDA2A86E}"/>
                </a:ext>
              </a:extLst>
            </p:cNvPr>
            <p:cNvSpPr>
              <a:spLocks/>
            </p:cNvSpPr>
            <p:nvPr/>
          </p:nvSpPr>
          <p:spPr>
            <a:xfrm>
              <a:off x="3756600" y="3857400"/>
              <a:ext cx="406800" cy="205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4E99E9-C578-0746-8F08-7068BC359CF9}"/>
                </a:ext>
              </a:extLst>
            </p:cNvPr>
            <p:cNvSpPr>
              <a:spLocks/>
            </p:cNvSpPr>
            <p:nvPr/>
          </p:nvSpPr>
          <p:spPr>
            <a:xfrm rot="5400000">
              <a:off x="3758400" y="3859200"/>
              <a:ext cx="406800" cy="205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8A6F430-8B93-1F47-99FF-97207F5B1AF2}"/>
              </a:ext>
            </a:extLst>
          </p:cNvPr>
          <p:cNvGrpSpPr/>
          <p:nvPr/>
        </p:nvGrpSpPr>
        <p:grpSpPr>
          <a:xfrm>
            <a:off x="4053600" y="4053600"/>
            <a:ext cx="406800" cy="406800"/>
            <a:chOff x="3756600" y="3758400"/>
            <a:chExt cx="406800" cy="4068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ABE2C3-DBC8-D04A-A156-2DED82EF8901}"/>
                </a:ext>
              </a:extLst>
            </p:cNvPr>
            <p:cNvSpPr>
              <a:spLocks/>
            </p:cNvSpPr>
            <p:nvPr/>
          </p:nvSpPr>
          <p:spPr>
            <a:xfrm>
              <a:off x="3816000" y="3816000"/>
              <a:ext cx="288000" cy="288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B771500-C5DC-4244-A113-F88031F41AF2}"/>
                </a:ext>
              </a:extLst>
            </p:cNvPr>
            <p:cNvSpPr>
              <a:spLocks/>
            </p:cNvSpPr>
            <p:nvPr/>
          </p:nvSpPr>
          <p:spPr>
            <a:xfrm>
              <a:off x="3756600" y="3857400"/>
              <a:ext cx="406800" cy="205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976EEB-0BBB-4F4F-8BAD-9DD1971E61AC}"/>
                </a:ext>
              </a:extLst>
            </p:cNvPr>
            <p:cNvSpPr>
              <a:spLocks/>
            </p:cNvSpPr>
            <p:nvPr/>
          </p:nvSpPr>
          <p:spPr>
            <a:xfrm rot="5400000">
              <a:off x="3758400" y="3859200"/>
              <a:ext cx="406800" cy="205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5E08D773-7B81-F749-98F7-324939E26D9F}"/>
              </a:ext>
            </a:extLst>
          </p:cNvPr>
          <p:cNvSpPr>
            <a:spLocks noChangeAspect="1"/>
          </p:cNvSpPr>
          <p:nvPr/>
        </p:nvSpPr>
        <p:spPr>
          <a:xfrm>
            <a:off x="1512000" y="1368000"/>
            <a:ext cx="144000" cy="14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67869EF-6898-8D47-A557-4E110A0CF1D5}"/>
              </a:ext>
            </a:extLst>
          </p:cNvPr>
          <p:cNvGrpSpPr/>
          <p:nvPr/>
        </p:nvGrpSpPr>
        <p:grpSpPr>
          <a:xfrm>
            <a:off x="4921200" y="1105200"/>
            <a:ext cx="813600" cy="813600"/>
            <a:chOff x="5941800" y="961200"/>
            <a:chExt cx="813600" cy="8136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38D1F94-09AA-DE4C-A8A3-447E0FB8FA5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0600" y="1080000"/>
              <a:ext cx="576000" cy="57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A6C2A91-3C42-664B-A96F-0233E768E975}"/>
                </a:ext>
              </a:extLst>
            </p:cNvPr>
            <p:cNvSpPr>
              <a:spLocks/>
            </p:cNvSpPr>
            <p:nvPr/>
          </p:nvSpPr>
          <p:spPr>
            <a:xfrm rot="5400000">
              <a:off x="5941800" y="1164600"/>
              <a:ext cx="813600" cy="4068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387147D-3890-4740-B9E9-282D0B0492F1}"/>
                </a:ext>
              </a:extLst>
            </p:cNvPr>
            <p:cNvSpPr>
              <a:spLocks/>
            </p:cNvSpPr>
            <p:nvPr/>
          </p:nvSpPr>
          <p:spPr>
            <a:xfrm>
              <a:off x="5941800" y="1164600"/>
              <a:ext cx="813600" cy="4068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9BB5501C-8FDD-7241-98B2-A8E58FB7B238}"/>
              </a:ext>
            </a:extLst>
          </p:cNvPr>
          <p:cNvSpPr>
            <a:spLocks noChangeAspect="1"/>
          </p:cNvSpPr>
          <p:nvPr/>
        </p:nvSpPr>
        <p:spPr>
          <a:xfrm>
            <a:off x="1296000" y="4392000"/>
            <a:ext cx="144000" cy="14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DB0C45-FCD3-4B41-B464-B50CA07B8AA2}"/>
              </a:ext>
            </a:extLst>
          </p:cNvPr>
          <p:cNvGrpSpPr/>
          <p:nvPr/>
        </p:nvGrpSpPr>
        <p:grpSpPr>
          <a:xfrm>
            <a:off x="4341600" y="4053600"/>
            <a:ext cx="406800" cy="406800"/>
            <a:chOff x="3756600" y="3758400"/>
            <a:chExt cx="406800" cy="406800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1E1EB5E-F3A4-ED40-AE67-706606B4D9DC}"/>
                </a:ext>
              </a:extLst>
            </p:cNvPr>
            <p:cNvSpPr>
              <a:spLocks/>
            </p:cNvSpPr>
            <p:nvPr/>
          </p:nvSpPr>
          <p:spPr>
            <a:xfrm>
              <a:off x="3816000" y="3816000"/>
              <a:ext cx="288000" cy="288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F027D94-AC8A-EE42-9D8B-C05A37F0C096}"/>
                </a:ext>
              </a:extLst>
            </p:cNvPr>
            <p:cNvSpPr>
              <a:spLocks/>
            </p:cNvSpPr>
            <p:nvPr/>
          </p:nvSpPr>
          <p:spPr>
            <a:xfrm>
              <a:off x="3756600" y="3857400"/>
              <a:ext cx="406800" cy="205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C19111D-2BFF-E843-A1D5-55CFA82AFE5C}"/>
                </a:ext>
              </a:extLst>
            </p:cNvPr>
            <p:cNvSpPr>
              <a:spLocks/>
            </p:cNvSpPr>
            <p:nvPr/>
          </p:nvSpPr>
          <p:spPr>
            <a:xfrm rot="5400000">
              <a:off x="3758400" y="3859200"/>
              <a:ext cx="406800" cy="205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581752CC-FB42-8C48-9940-0DFCB8D8A6FE}"/>
              </a:ext>
            </a:extLst>
          </p:cNvPr>
          <p:cNvSpPr>
            <a:spLocks noChangeAspect="1"/>
          </p:cNvSpPr>
          <p:nvPr/>
        </p:nvSpPr>
        <p:spPr>
          <a:xfrm>
            <a:off x="6480000" y="3240000"/>
            <a:ext cx="360000" cy="360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9FBE78-068B-1340-BC4B-874D58E2FB97}"/>
              </a:ext>
            </a:extLst>
          </p:cNvPr>
          <p:cNvSpPr>
            <a:spLocks noChangeAspect="1"/>
          </p:cNvSpPr>
          <p:nvPr/>
        </p:nvSpPr>
        <p:spPr>
          <a:xfrm>
            <a:off x="6480000" y="1800000"/>
            <a:ext cx="360000" cy="36000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2B371D-CE09-CC49-A071-EB1B4835DBE6}"/>
              </a:ext>
            </a:extLst>
          </p:cNvPr>
          <p:cNvSpPr>
            <a:spLocks noChangeAspect="1"/>
          </p:cNvSpPr>
          <p:nvPr/>
        </p:nvSpPr>
        <p:spPr>
          <a:xfrm>
            <a:off x="6480000" y="2520000"/>
            <a:ext cx="360000" cy="360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BE1DA80-D4D6-4E4A-83BA-0247FD32F818}"/>
              </a:ext>
            </a:extLst>
          </p:cNvPr>
          <p:cNvSpPr>
            <a:spLocks noChangeAspect="1"/>
          </p:cNvSpPr>
          <p:nvPr/>
        </p:nvSpPr>
        <p:spPr>
          <a:xfrm>
            <a:off x="6480000" y="3960000"/>
            <a:ext cx="360000" cy="3600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64D6E3D-B05F-A14A-97E2-B8A2F14C0483}"/>
              </a:ext>
            </a:extLst>
          </p:cNvPr>
          <p:cNvSpPr>
            <a:spLocks noChangeAspect="1"/>
          </p:cNvSpPr>
          <p:nvPr/>
        </p:nvSpPr>
        <p:spPr>
          <a:xfrm>
            <a:off x="1368000" y="1512000"/>
            <a:ext cx="144000" cy="14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21D95E2D-B628-3244-A4CF-8C245255060C}"/>
              </a:ext>
            </a:extLst>
          </p:cNvPr>
          <p:cNvSpPr>
            <a:spLocks noChangeAspect="1"/>
          </p:cNvSpPr>
          <p:nvPr/>
        </p:nvSpPr>
        <p:spPr>
          <a:xfrm>
            <a:off x="1152000" y="4536000"/>
            <a:ext cx="144000" cy="1440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DD7C122-43CC-7243-8AA1-6DC289C388E6}"/>
              </a:ext>
            </a:extLst>
          </p:cNvPr>
          <p:cNvGrpSpPr/>
          <p:nvPr/>
        </p:nvGrpSpPr>
        <p:grpSpPr>
          <a:xfrm>
            <a:off x="4053600" y="4341600"/>
            <a:ext cx="406800" cy="406800"/>
            <a:chOff x="3756600" y="3758400"/>
            <a:chExt cx="406800" cy="4068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DC06960-101F-4145-9B8C-07EDC2F129B2}"/>
                </a:ext>
              </a:extLst>
            </p:cNvPr>
            <p:cNvSpPr>
              <a:spLocks/>
            </p:cNvSpPr>
            <p:nvPr/>
          </p:nvSpPr>
          <p:spPr>
            <a:xfrm>
              <a:off x="3816000" y="3816000"/>
              <a:ext cx="288000" cy="288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C527343-8E6F-2B49-896E-D14E0EB04116}"/>
                </a:ext>
              </a:extLst>
            </p:cNvPr>
            <p:cNvSpPr>
              <a:spLocks/>
            </p:cNvSpPr>
            <p:nvPr/>
          </p:nvSpPr>
          <p:spPr>
            <a:xfrm>
              <a:off x="3756600" y="3857400"/>
              <a:ext cx="406800" cy="205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71D969CB-E1A2-524C-AF7F-6114A267EF5E}"/>
                </a:ext>
              </a:extLst>
            </p:cNvPr>
            <p:cNvSpPr>
              <a:spLocks/>
            </p:cNvSpPr>
            <p:nvPr/>
          </p:nvSpPr>
          <p:spPr>
            <a:xfrm rot="5400000">
              <a:off x="3758400" y="3859200"/>
              <a:ext cx="406800" cy="2052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F8372533-724F-7B48-91B9-188E423ECE8F}"/>
              </a:ext>
            </a:extLst>
          </p:cNvPr>
          <p:cNvGrpSpPr/>
          <p:nvPr/>
        </p:nvGrpSpPr>
        <p:grpSpPr>
          <a:xfrm>
            <a:off x="4345200" y="1681200"/>
            <a:ext cx="813600" cy="813600"/>
            <a:chOff x="5941800" y="961200"/>
            <a:chExt cx="813600" cy="8136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3FF86E60-10AF-8E4B-924D-6922607EB9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60600" y="1080000"/>
              <a:ext cx="576000" cy="5760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5522C086-9F97-EA4E-B945-B8F970136DDF}"/>
                </a:ext>
              </a:extLst>
            </p:cNvPr>
            <p:cNvSpPr>
              <a:spLocks/>
            </p:cNvSpPr>
            <p:nvPr/>
          </p:nvSpPr>
          <p:spPr>
            <a:xfrm rot="5400000">
              <a:off x="5941800" y="1164600"/>
              <a:ext cx="813600" cy="4068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8A4C29EC-8B8B-4B47-9F06-FF62149B3A86}"/>
                </a:ext>
              </a:extLst>
            </p:cNvPr>
            <p:cNvSpPr>
              <a:spLocks/>
            </p:cNvSpPr>
            <p:nvPr/>
          </p:nvSpPr>
          <p:spPr>
            <a:xfrm>
              <a:off x="5941800" y="1164600"/>
              <a:ext cx="813600" cy="406800"/>
            </a:xfrm>
            <a:prstGeom prst="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8F4CCAEE-2A44-0546-AE80-78120328C8DC}"/>
              </a:ext>
            </a:extLst>
          </p:cNvPr>
          <p:cNvSpPr txBox="1"/>
          <p:nvPr/>
        </p:nvSpPr>
        <p:spPr>
          <a:xfrm>
            <a:off x="6840000" y="1795334"/>
            <a:ext cx="149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 Map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C0129A7-2159-5C45-B459-BD389C00D527}"/>
              </a:ext>
            </a:extLst>
          </p:cNvPr>
          <p:cNvSpPr txBox="1"/>
          <p:nvPr/>
        </p:nvSpPr>
        <p:spPr>
          <a:xfrm>
            <a:off x="6840000" y="2515334"/>
            <a:ext cx="2351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Entry of Feature Map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F621FC3-FD8B-D144-BAB4-4F0B42688D90}"/>
              </a:ext>
            </a:extLst>
          </p:cNvPr>
          <p:cNvSpPr txBox="1"/>
          <p:nvPr/>
        </p:nvSpPr>
        <p:spPr>
          <a:xfrm>
            <a:off x="6840000" y="3235334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54EA975-93BA-A643-A97F-8412024C5E0E}"/>
              </a:ext>
            </a:extLst>
          </p:cNvPr>
          <p:cNvSpPr txBox="1"/>
          <p:nvPr/>
        </p:nvSpPr>
        <p:spPr>
          <a:xfrm>
            <a:off x="6840000" y="3955334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Anchor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1FEDE79-B4CF-8A40-87A5-43656EBDA7CD}"/>
              </a:ext>
            </a:extLst>
          </p:cNvPr>
          <p:cNvSpPr txBox="1"/>
          <p:nvPr/>
        </p:nvSpPr>
        <p:spPr>
          <a:xfrm>
            <a:off x="655170" y="54000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1/2 resolution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FA44EF-146C-A64C-810C-D98EC5913AEF}"/>
              </a:ext>
            </a:extLst>
          </p:cNvPr>
          <p:cNvSpPr txBox="1"/>
          <p:nvPr/>
        </p:nvSpPr>
        <p:spPr>
          <a:xfrm>
            <a:off x="655170" y="17953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1/4 resolution</a:t>
            </a:r>
          </a:p>
        </p:txBody>
      </p:sp>
    </p:spTree>
    <p:extLst>
      <p:ext uri="{BB962C8B-B14F-4D97-AF65-F5344CB8AC3E}">
        <p14:creationId xmlns:p14="http://schemas.microsoft.com/office/powerpoint/2010/main" val="19275028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1DD044E-2C26-9C45-AA4E-03DE62A799AE}"/>
              </a:ext>
            </a:extLst>
          </p:cNvPr>
          <p:cNvGrpSpPr/>
          <p:nvPr/>
        </p:nvGrpSpPr>
        <p:grpSpPr>
          <a:xfrm>
            <a:off x="-1681859" y="1715781"/>
            <a:ext cx="519265" cy="4032000"/>
            <a:chOff x="0" y="1413000"/>
            <a:chExt cx="519265" cy="4032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3BD0D-3904-7E48-AD97-D895BB3E904C}"/>
                </a:ext>
              </a:extLst>
            </p:cNvPr>
            <p:cNvSpPr/>
            <p:nvPr/>
          </p:nvSpPr>
          <p:spPr>
            <a:xfrm>
              <a:off x="0" y="1413000"/>
              <a:ext cx="57600" cy="40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C869C6-0E20-4249-B887-63E2C50CF062}"/>
                </a:ext>
              </a:extLst>
            </p:cNvPr>
            <p:cNvSpPr txBox="1"/>
            <p:nvPr/>
          </p:nvSpPr>
          <p:spPr>
            <a:xfrm rot="5400000">
              <a:off x="-385406" y="3198168"/>
              <a:ext cx="1347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112×112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9EFE140-D4DC-5D47-8C82-D4B8E34CE9B4}"/>
              </a:ext>
            </a:extLst>
          </p:cNvPr>
          <p:cNvGrpSpPr/>
          <p:nvPr/>
        </p:nvGrpSpPr>
        <p:grpSpPr>
          <a:xfrm>
            <a:off x="-951579" y="1715781"/>
            <a:ext cx="576865" cy="4032000"/>
            <a:chOff x="0" y="1413000"/>
            <a:chExt cx="576865" cy="403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647D20-AF16-B047-AE57-E50009943FA5}"/>
                </a:ext>
              </a:extLst>
            </p:cNvPr>
            <p:cNvSpPr/>
            <p:nvPr/>
          </p:nvSpPr>
          <p:spPr>
            <a:xfrm>
              <a:off x="0" y="1413000"/>
              <a:ext cx="115200" cy="40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35253A-D2A7-A145-8909-891284B7602C}"/>
                </a:ext>
              </a:extLst>
            </p:cNvPr>
            <p:cNvSpPr txBox="1"/>
            <p:nvPr/>
          </p:nvSpPr>
          <p:spPr>
            <a:xfrm rot="5400000">
              <a:off x="-327806" y="3198168"/>
              <a:ext cx="1347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112×112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7B1ED8C-6AC1-D941-B875-55A65F7CC5BB}"/>
              </a:ext>
            </a:extLst>
          </p:cNvPr>
          <p:cNvGrpSpPr/>
          <p:nvPr/>
        </p:nvGrpSpPr>
        <p:grpSpPr>
          <a:xfrm>
            <a:off x="624181" y="2723781"/>
            <a:ext cx="576865" cy="2016000"/>
            <a:chOff x="2890597" y="2421000"/>
            <a:chExt cx="576865" cy="2016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A668F1-6AF1-5244-B062-29D3300A2BB8}"/>
                </a:ext>
              </a:extLst>
            </p:cNvPr>
            <p:cNvSpPr/>
            <p:nvPr/>
          </p:nvSpPr>
          <p:spPr>
            <a:xfrm>
              <a:off x="2890597" y="2421000"/>
              <a:ext cx="1152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DE4C1B-E038-F14A-8B3F-37B016602FCB}"/>
                </a:ext>
              </a:extLst>
            </p:cNvPr>
            <p:cNvSpPr txBox="1"/>
            <p:nvPr/>
          </p:nvSpPr>
          <p:spPr>
            <a:xfrm rot="5400000">
              <a:off x="2711486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3402A4-8290-354F-AF35-60EBE744F765}"/>
              </a:ext>
            </a:extLst>
          </p:cNvPr>
          <p:cNvGrpSpPr/>
          <p:nvPr/>
        </p:nvGrpSpPr>
        <p:grpSpPr>
          <a:xfrm>
            <a:off x="1412061" y="2723781"/>
            <a:ext cx="692065" cy="2016000"/>
            <a:chOff x="4134923" y="2421000"/>
            <a:chExt cx="692065" cy="2016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A44CB-C2E5-A54E-856E-3B8B017127B1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70827E-2E14-8E49-9196-CEFED3A46D6A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6CA9FD1-5505-A74B-B0A2-8B6CE942011F}"/>
              </a:ext>
            </a:extLst>
          </p:cNvPr>
          <p:cNvGrpSpPr/>
          <p:nvPr/>
        </p:nvGrpSpPr>
        <p:grpSpPr>
          <a:xfrm>
            <a:off x="4121301" y="3206637"/>
            <a:ext cx="692065" cy="1050288"/>
            <a:chOff x="5763018" y="2903857"/>
            <a:chExt cx="692065" cy="10502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E6E13A-4B92-584E-8C7B-68B14F8FB41A}"/>
                </a:ext>
              </a:extLst>
            </p:cNvPr>
            <p:cNvSpPr/>
            <p:nvPr/>
          </p:nvSpPr>
          <p:spPr>
            <a:xfrm rot="10800000">
              <a:off x="5763018" y="2925000"/>
              <a:ext cx="2304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EF4C96-D3C0-494F-8902-C9DE00769680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36FB340-B9B7-7042-BCFE-D8C88E1F4586}"/>
              </a:ext>
            </a:extLst>
          </p:cNvPr>
          <p:cNvGrpSpPr/>
          <p:nvPr/>
        </p:nvGrpSpPr>
        <p:grpSpPr>
          <a:xfrm>
            <a:off x="8424821" y="3206637"/>
            <a:ext cx="922465" cy="1050288"/>
            <a:chOff x="9947554" y="2903857"/>
            <a:chExt cx="922465" cy="10502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DE2410-4D03-8344-BB5D-0978B5475B16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504112-CFA6-0C4D-8FF6-3578ECF98846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9E3DE29-8A0A-CB4E-913E-A51C97569A4B}"/>
              </a:ext>
            </a:extLst>
          </p:cNvPr>
          <p:cNvSpPr txBox="1"/>
          <p:nvPr/>
        </p:nvSpPr>
        <p:spPr>
          <a:xfrm>
            <a:off x="-1243594" y="57477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85B56D-B7B1-D445-98E2-42848EF3230B}"/>
              </a:ext>
            </a:extLst>
          </p:cNvPr>
          <p:cNvSpPr txBox="1"/>
          <p:nvPr/>
        </p:nvSpPr>
        <p:spPr>
          <a:xfrm>
            <a:off x="-455714" y="57477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9FCFC0-243F-F24E-BA9C-65BDF21EAA4B}"/>
              </a:ext>
            </a:extLst>
          </p:cNvPr>
          <p:cNvSpPr txBox="1"/>
          <p:nvPr/>
        </p:nvSpPr>
        <p:spPr>
          <a:xfrm>
            <a:off x="333856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19F3CF-BFD6-6243-81C0-24C01772D26D}"/>
              </a:ext>
            </a:extLst>
          </p:cNvPr>
          <p:cNvSpPr txBox="1"/>
          <p:nvPr/>
        </p:nvSpPr>
        <p:spPr>
          <a:xfrm>
            <a:off x="1180606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E6BF20-EF20-4946-A21B-92589E683052}"/>
              </a:ext>
            </a:extLst>
          </p:cNvPr>
          <p:cNvSpPr txBox="1"/>
          <p:nvPr/>
        </p:nvSpPr>
        <p:spPr>
          <a:xfrm>
            <a:off x="2088358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855609-2D7B-2344-9F7A-4614E71DAE88}"/>
              </a:ext>
            </a:extLst>
          </p:cNvPr>
          <p:cNvSpPr txBox="1"/>
          <p:nvPr/>
        </p:nvSpPr>
        <p:spPr>
          <a:xfrm>
            <a:off x="2986773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E8F51E-CA73-3041-B901-A31C4C46F1B3}"/>
              </a:ext>
            </a:extLst>
          </p:cNvPr>
          <p:cNvSpPr txBox="1"/>
          <p:nvPr/>
        </p:nvSpPr>
        <p:spPr>
          <a:xfrm>
            <a:off x="3889171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F993B6-7499-3748-B67C-357AA2561853}"/>
              </a:ext>
            </a:extLst>
          </p:cNvPr>
          <p:cNvSpPr txBox="1"/>
          <p:nvPr/>
        </p:nvSpPr>
        <p:spPr>
          <a:xfrm>
            <a:off x="4903468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3835D1-8ADD-134F-909E-77482A67056B}"/>
              </a:ext>
            </a:extLst>
          </p:cNvPr>
          <p:cNvSpPr txBox="1"/>
          <p:nvPr/>
        </p:nvSpPr>
        <p:spPr>
          <a:xfrm>
            <a:off x="6036948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A3BD47-99D5-9142-A747-CE5B32AD0403}"/>
              </a:ext>
            </a:extLst>
          </p:cNvPr>
          <p:cNvSpPr txBox="1"/>
          <p:nvPr/>
        </p:nvSpPr>
        <p:spPr>
          <a:xfrm>
            <a:off x="7173249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84066D-B0AC-2C45-8BC9-AA1B7D19DA65}"/>
              </a:ext>
            </a:extLst>
          </p:cNvPr>
          <p:cNvSpPr txBox="1"/>
          <p:nvPr/>
        </p:nvSpPr>
        <p:spPr>
          <a:xfrm>
            <a:off x="8305496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47B01C-1F1F-5C44-A842-70A3152B31FD}"/>
              </a:ext>
            </a:extLst>
          </p:cNvPr>
          <p:cNvSpPr txBox="1"/>
          <p:nvPr/>
        </p:nvSpPr>
        <p:spPr>
          <a:xfrm>
            <a:off x="9434626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5A718D-7700-934C-882B-63ECCD63A13D}"/>
              </a:ext>
            </a:extLst>
          </p:cNvPr>
          <p:cNvSpPr txBox="1"/>
          <p:nvPr/>
        </p:nvSpPr>
        <p:spPr>
          <a:xfrm>
            <a:off x="10570709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C3285C-ABB6-9846-AF67-22F4C00ECA9D}"/>
              </a:ext>
            </a:extLst>
          </p:cNvPr>
          <p:cNvSpPr txBox="1"/>
          <p:nvPr/>
        </p:nvSpPr>
        <p:spPr>
          <a:xfrm>
            <a:off x="11702332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9CA045-19AC-7444-A551-CCE5F534BFD4}"/>
              </a:ext>
            </a:extLst>
          </p:cNvPr>
          <p:cNvGrpSpPr/>
          <p:nvPr/>
        </p:nvGrpSpPr>
        <p:grpSpPr>
          <a:xfrm>
            <a:off x="-4276765" y="-300219"/>
            <a:ext cx="923331" cy="8064000"/>
            <a:chOff x="-46166" y="-603000"/>
            <a:chExt cx="923331" cy="8064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388260-B817-0C48-9DF4-60BA686C402D}"/>
                </a:ext>
              </a:extLst>
            </p:cNvPr>
            <p:cNvCxnSpPr/>
            <p:nvPr/>
          </p:nvCxnSpPr>
          <p:spPr>
            <a:xfrm>
              <a:off x="415500" y="-603000"/>
              <a:ext cx="0" cy="8064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313450-059F-3742-9B10-CDB0695C3ADE}"/>
                </a:ext>
              </a:extLst>
            </p:cNvPr>
            <p:cNvSpPr txBox="1"/>
            <p:nvPr/>
          </p:nvSpPr>
          <p:spPr>
            <a:xfrm rot="5400000">
              <a:off x="-50332" y="3198168"/>
              <a:ext cx="13933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224×224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CD9E28-0287-E142-B718-68EA58970934}"/>
                </a:ext>
              </a:extLst>
            </p:cNvPr>
            <p:cNvSpPr txBox="1"/>
            <p:nvPr/>
          </p:nvSpPr>
          <p:spPr>
            <a:xfrm rot="5400000">
              <a:off x="-909543" y="3198168"/>
              <a:ext cx="21884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Image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309183-963A-FE4A-AA2D-4C41F39346F6}"/>
              </a:ext>
            </a:extLst>
          </p:cNvPr>
          <p:cNvGrpSpPr/>
          <p:nvPr/>
        </p:nvGrpSpPr>
        <p:grpSpPr>
          <a:xfrm>
            <a:off x="-3142419" y="-300219"/>
            <a:ext cx="519265" cy="8064000"/>
            <a:chOff x="0" y="-603000"/>
            <a:chExt cx="519265" cy="8064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990CEB-8077-B14A-9497-07F181380882}"/>
                </a:ext>
              </a:extLst>
            </p:cNvPr>
            <p:cNvSpPr/>
            <p:nvPr/>
          </p:nvSpPr>
          <p:spPr>
            <a:xfrm>
              <a:off x="0" y="-603000"/>
              <a:ext cx="57600" cy="806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C49B08-E450-9440-903D-734D5A873579}"/>
                </a:ext>
              </a:extLst>
            </p:cNvPr>
            <p:cNvSpPr txBox="1"/>
            <p:nvPr/>
          </p:nvSpPr>
          <p:spPr>
            <a:xfrm rot="5400000">
              <a:off x="-408232" y="3198168"/>
              <a:ext cx="1393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224×224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5A491A-9C75-AA49-BF75-B9B982DFFD66}"/>
              </a:ext>
            </a:extLst>
          </p:cNvPr>
          <p:cNvGrpSpPr/>
          <p:nvPr/>
        </p:nvGrpSpPr>
        <p:grpSpPr>
          <a:xfrm>
            <a:off x="-2412139" y="-300219"/>
            <a:ext cx="519265" cy="8064000"/>
            <a:chOff x="0" y="-603000"/>
            <a:chExt cx="519265" cy="8064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E365055-F316-E146-9C93-6B0D5CFF7FDE}"/>
                </a:ext>
              </a:extLst>
            </p:cNvPr>
            <p:cNvSpPr/>
            <p:nvPr/>
          </p:nvSpPr>
          <p:spPr>
            <a:xfrm>
              <a:off x="0" y="-603000"/>
              <a:ext cx="57600" cy="806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9850843-166E-1E40-8171-96480B6B005A}"/>
                </a:ext>
              </a:extLst>
            </p:cNvPr>
            <p:cNvSpPr txBox="1"/>
            <p:nvPr/>
          </p:nvSpPr>
          <p:spPr>
            <a:xfrm rot="5400000">
              <a:off x="-408232" y="3198168"/>
              <a:ext cx="1393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224×224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E650A41-A5ED-3C47-9A82-071AE5EC1206}"/>
              </a:ext>
            </a:extLst>
          </p:cNvPr>
          <p:cNvSpPr txBox="1"/>
          <p:nvPr/>
        </p:nvSpPr>
        <p:spPr>
          <a:xfrm>
            <a:off x="-1918278" y="575107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CBFC3B-BCF6-F741-BD30-46A9198E1F0A}"/>
              </a:ext>
            </a:extLst>
          </p:cNvPr>
          <p:cNvSpPr txBox="1"/>
          <p:nvPr/>
        </p:nvSpPr>
        <p:spPr>
          <a:xfrm>
            <a:off x="-2651415" y="776378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9EC14D-C109-9F45-8BC0-3E0CC8967798}"/>
              </a:ext>
            </a:extLst>
          </p:cNvPr>
          <p:cNvSpPr txBox="1"/>
          <p:nvPr/>
        </p:nvSpPr>
        <p:spPr>
          <a:xfrm>
            <a:off x="-3377473" y="776378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BBEEA8-0887-D644-9453-9ADA557BEAB5}"/>
              </a:ext>
            </a:extLst>
          </p:cNvPr>
          <p:cNvSpPr txBox="1"/>
          <p:nvPr/>
        </p:nvSpPr>
        <p:spPr>
          <a:xfrm>
            <a:off x="-3993193" y="7763780"/>
            <a:ext cx="35618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91D066-1533-1842-8F6B-9759F5F59FAF}"/>
              </a:ext>
            </a:extLst>
          </p:cNvPr>
          <p:cNvGrpSpPr/>
          <p:nvPr/>
        </p:nvGrpSpPr>
        <p:grpSpPr>
          <a:xfrm>
            <a:off x="-163699" y="1715781"/>
            <a:ext cx="576865" cy="4032000"/>
            <a:chOff x="0" y="1413000"/>
            <a:chExt cx="576865" cy="4032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36E51C6-E322-C042-B939-77B60A7C89C8}"/>
                </a:ext>
              </a:extLst>
            </p:cNvPr>
            <p:cNvSpPr/>
            <p:nvPr/>
          </p:nvSpPr>
          <p:spPr>
            <a:xfrm>
              <a:off x="0" y="1413000"/>
              <a:ext cx="115200" cy="40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EDECF5B-17BE-EE41-B847-006ECEB411E0}"/>
                </a:ext>
              </a:extLst>
            </p:cNvPr>
            <p:cNvSpPr txBox="1"/>
            <p:nvPr/>
          </p:nvSpPr>
          <p:spPr>
            <a:xfrm rot="5400000">
              <a:off x="-327806" y="3198168"/>
              <a:ext cx="1347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112×112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7A0C76-68D9-8B4A-8AA5-983A6D13EE04}"/>
              </a:ext>
            </a:extLst>
          </p:cNvPr>
          <p:cNvGrpSpPr/>
          <p:nvPr/>
        </p:nvGrpSpPr>
        <p:grpSpPr>
          <a:xfrm>
            <a:off x="2315141" y="2723781"/>
            <a:ext cx="692065" cy="2016000"/>
            <a:chOff x="4134923" y="2421000"/>
            <a:chExt cx="692065" cy="2016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8982430-23D4-9540-8AD5-FC93937A9113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4F6A76E-69FD-F540-91E7-CBF398CF34C9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E51BC70-2646-4D4E-9D43-EC472E0ADF80}"/>
              </a:ext>
            </a:extLst>
          </p:cNvPr>
          <p:cNvGrpSpPr/>
          <p:nvPr/>
        </p:nvGrpSpPr>
        <p:grpSpPr>
          <a:xfrm>
            <a:off x="3218221" y="2723781"/>
            <a:ext cx="692065" cy="2016000"/>
            <a:chOff x="4134923" y="2421000"/>
            <a:chExt cx="692065" cy="2016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50A44C-87AD-B24F-AE78-192350A6EBCD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E2F7CE8-D002-DA4B-919F-E7BFE83E5CA7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B307FAB-C098-4C43-8F35-4D9B7A376961}"/>
              </a:ext>
            </a:extLst>
          </p:cNvPr>
          <p:cNvGrpSpPr/>
          <p:nvPr/>
        </p:nvGrpSpPr>
        <p:grpSpPr>
          <a:xfrm>
            <a:off x="5024381" y="3206637"/>
            <a:ext cx="922465" cy="1050288"/>
            <a:chOff x="5532618" y="2903857"/>
            <a:chExt cx="922465" cy="105028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F7F5712-996E-7F45-9063-545D89F7F944}"/>
                </a:ext>
              </a:extLst>
            </p:cNvPr>
            <p:cNvSpPr/>
            <p:nvPr/>
          </p:nvSpPr>
          <p:spPr>
            <a:xfrm rot="10800000">
              <a:off x="5532618" y="2925000"/>
              <a:ext cx="4608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4EF630B-3548-A047-9F33-512EFA1A663A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0EF0260-67F0-5D44-AAC0-925E2FC019E8}"/>
              </a:ext>
            </a:extLst>
          </p:cNvPr>
          <p:cNvGrpSpPr/>
          <p:nvPr/>
        </p:nvGrpSpPr>
        <p:grpSpPr>
          <a:xfrm>
            <a:off x="6157861" y="3206637"/>
            <a:ext cx="922465" cy="1050288"/>
            <a:chOff x="5532618" y="2903857"/>
            <a:chExt cx="922465" cy="105028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DF9936A-E0EF-5B43-A1B2-36C706FDB987}"/>
                </a:ext>
              </a:extLst>
            </p:cNvPr>
            <p:cNvSpPr/>
            <p:nvPr/>
          </p:nvSpPr>
          <p:spPr>
            <a:xfrm rot="10800000">
              <a:off x="5532618" y="2925000"/>
              <a:ext cx="4608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D0A66-73AF-8346-B815-39BD1A73161B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D1372C8-CA20-F345-8C5E-B1ABC92A43FB}"/>
              </a:ext>
            </a:extLst>
          </p:cNvPr>
          <p:cNvGrpSpPr/>
          <p:nvPr/>
        </p:nvGrpSpPr>
        <p:grpSpPr>
          <a:xfrm>
            <a:off x="7291341" y="3206637"/>
            <a:ext cx="922465" cy="1050288"/>
            <a:chOff x="5532618" y="2903857"/>
            <a:chExt cx="922465" cy="10502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55FA3B-1151-C544-89E9-F231742E33AF}"/>
                </a:ext>
              </a:extLst>
            </p:cNvPr>
            <p:cNvSpPr/>
            <p:nvPr/>
          </p:nvSpPr>
          <p:spPr>
            <a:xfrm rot="10800000">
              <a:off x="5532618" y="2925000"/>
              <a:ext cx="4608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4456DE8-CF1F-9145-B759-EC1E8F3B2B0A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3377AC0-7A7B-B14C-97E4-A8E74C79F507}"/>
              </a:ext>
            </a:extLst>
          </p:cNvPr>
          <p:cNvGrpSpPr/>
          <p:nvPr/>
        </p:nvGrpSpPr>
        <p:grpSpPr>
          <a:xfrm>
            <a:off x="9558301" y="3206637"/>
            <a:ext cx="922465" cy="1050288"/>
            <a:chOff x="9947554" y="2903857"/>
            <a:chExt cx="922465" cy="105028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86135DB-6E86-8547-8AFE-D6EFE51BE6B4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1CA7AE-79B5-2B49-A777-6724F2C4389A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E571C30-9BE7-7E47-B3D0-1159EA6A9F71}"/>
              </a:ext>
            </a:extLst>
          </p:cNvPr>
          <p:cNvGrpSpPr/>
          <p:nvPr/>
        </p:nvGrpSpPr>
        <p:grpSpPr>
          <a:xfrm>
            <a:off x="10691781" y="3206637"/>
            <a:ext cx="922465" cy="1050288"/>
            <a:chOff x="9947554" y="2903857"/>
            <a:chExt cx="922465" cy="105028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B0E767-A557-6A45-8E2A-197AA1437247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A58118F-31A1-1746-96D7-FCCB56E65016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79CBE2C-0118-6043-99E1-C74B64A3AA74}"/>
              </a:ext>
            </a:extLst>
          </p:cNvPr>
          <p:cNvGrpSpPr/>
          <p:nvPr/>
        </p:nvGrpSpPr>
        <p:grpSpPr>
          <a:xfrm>
            <a:off x="11825261" y="3206637"/>
            <a:ext cx="922465" cy="1050288"/>
            <a:chOff x="9947554" y="2903857"/>
            <a:chExt cx="922465" cy="1050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8C46BD-91D9-4542-AD26-89681EA9796B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844D496-B372-8448-9EAD-01ADE3AF6D73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416CCFF-008A-FA4B-AE4B-EBACF37FD63F}"/>
              </a:ext>
            </a:extLst>
          </p:cNvPr>
          <p:cNvSpPr/>
          <p:nvPr/>
        </p:nvSpPr>
        <p:spPr>
          <a:xfrm rot="16200000">
            <a:off x="7524433" y="6318831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E3D99D7-55B3-664B-BCE7-3C721CC7B9FA}"/>
              </a:ext>
            </a:extLst>
          </p:cNvPr>
          <p:cNvSpPr/>
          <p:nvPr/>
        </p:nvSpPr>
        <p:spPr>
          <a:xfrm rot="16200000">
            <a:off x="7524433" y="6989198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601D73D-DC63-D342-A833-D1134DDC61D3}"/>
              </a:ext>
            </a:extLst>
          </p:cNvPr>
          <p:cNvSpPr txBox="1"/>
          <p:nvPr/>
        </p:nvSpPr>
        <p:spPr>
          <a:xfrm>
            <a:off x="8234640" y="6318398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3×3 Convolution + ReLU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7A1286A-0F08-CF44-A737-CE1082112F23}"/>
              </a:ext>
            </a:extLst>
          </p:cNvPr>
          <p:cNvSpPr txBox="1"/>
          <p:nvPr/>
        </p:nvSpPr>
        <p:spPr>
          <a:xfrm>
            <a:off x="8234640" y="6988765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2×2 Max Pooling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2112D6-B335-864A-BE1A-EAFDF238F760}"/>
              </a:ext>
            </a:extLst>
          </p:cNvPr>
          <p:cNvSpPr txBox="1"/>
          <p:nvPr/>
        </p:nvSpPr>
        <p:spPr>
          <a:xfrm rot="18900000">
            <a:off x="-3478097" y="-1170899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conv1_1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9CE8C0-AC49-5C4F-8944-CF27BFCBF88D}"/>
              </a:ext>
            </a:extLst>
          </p:cNvPr>
          <p:cNvSpPr txBox="1"/>
          <p:nvPr/>
        </p:nvSpPr>
        <p:spPr>
          <a:xfrm rot="18900000">
            <a:off x="-2746794" y="-1170899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conv1_2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32260BF-7BFF-5C4C-B777-74AC81EA0828}"/>
              </a:ext>
            </a:extLst>
          </p:cNvPr>
          <p:cNvSpPr txBox="1"/>
          <p:nvPr/>
        </p:nvSpPr>
        <p:spPr>
          <a:xfrm rot="18900000">
            <a:off x="-1253263" y="84371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conv2_1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2177F01-D8D8-224E-ACE6-5FC4AE9456EE}"/>
              </a:ext>
            </a:extLst>
          </p:cNvPr>
          <p:cNvSpPr txBox="1"/>
          <p:nvPr/>
        </p:nvSpPr>
        <p:spPr>
          <a:xfrm rot="18900000">
            <a:off x="-463567" y="84371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conv2_2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43AE59-266C-7748-80AB-4330EC63BBE7}"/>
              </a:ext>
            </a:extLst>
          </p:cNvPr>
          <p:cNvSpPr txBox="1"/>
          <p:nvPr/>
        </p:nvSpPr>
        <p:spPr>
          <a:xfrm rot="18900000">
            <a:off x="1168798" y="185122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conv3_1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386A42-B74F-F541-96A6-A2CEF3179E28}"/>
              </a:ext>
            </a:extLst>
          </p:cNvPr>
          <p:cNvSpPr txBox="1"/>
          <p:nvPr/>
        </p:nvSpPr>
        <p:spPr>
          <a:xfrm rot="18900000">
            <a:off x="2069091" y="185122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conv3_2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D83B6BE-B39E-0942-A05C-F76D2E5FB7C1}"/>
              </a:ext>
            </a:extLst>
          </p:cNvPr>
          <p:cNvSpPr txBox="1"/>
          <p:nvPr/>
        </p:nvSpPr>
        <p:spPr>
          <a:xfrm rot="18900000">
            <a:off x="2975493" y="185122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conv3_3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1D27323-5695-614D-9242-3474878725F5}"/>
              </a:ext>
            </a:extLst>
          </p:cNvPr>
          <p:cNvSpPr txBox="1"/>
          <p:nvPr/>
        </p:nvSpPr>
        <p:spPr>
          <a:xfrm rot="18900000">
            <a:off x="4893964" y="235333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conv4_1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7FBCE2A-69BA-4F40-942D-F70374951CB1}"/>
              </a:ext>
            </a:extLst>
          </p:cNvPr>
          <p:cNvSpPr txBox="1"/>
          <p:nvPr/>
        </p:nvSpPr>
        <p:spPr>
          <a:xfrm rot="18900000">
            <a:off x="6027886" y="235333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conv4_2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57E9E25-2B60-A745-81BF-7445338418EC}"/>
              </a:ext>
            </a:extLst>
          </p:cNvPr>
          <p:cNvSpPr txBox="1"/>
          <p:nvPr/>
        </p:nvSpPr>
        <p:spPr>
          <a:xfrm rot="18900000">
            <a:off x="7160428" y="2353331"/>
            <a:ext cx="13500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conv4_3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A2FFD34-C261-E642-A604-26CB6050AE1D}"/>
              </a:ext>
            </a:extLst>
          </p:cNvPr>
          <p:cNvSpPr txBox="1"/>
          <p:nvPr/>
        </p:nvSpPr>
        <p:spPr>
          <a:xfrm rot="18900000">
            <a:off x="9436395" y="260738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conv5_1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05CCF21-0284-9E49-993F-7C2AE01D1F3D}"/>
              </a:ext>
            </a:extLst>
          </p:cNvPr>
          <p:cNvSpPr txBox="1"/>
          <p:nvPr/>
        </p:nvSpPr>
        <p:spPr>
          <a:xfrm rot="18900000">
            <a:off x="10567368" y="260738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conv5_2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0946FFA-C8F3-5347-9073-E15E76BC8F70}"/>
              </a:ext>
            </a:extLst>
          </p:cNvPr>
          <p:cNvSpPr txBox="1"/>
          <p:nvPr/>
        </p:nvSpPr>
        <p:spPr>
          <a:xfrm rot="18900000">
            <a:off x="11701706" y="2607388"/>
            <a:ext cx="13500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conv5_3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400C2B1-F867-F148-B271-5E20FDB8A0BA}"/>
              </a:ext>
            </a:extLst>
          </p:cNvPr>
          <p:cNvSpPr/>
          <p:nvPr/>
        </p:nvSpPr>
        <p:spPr>
          <a:xfrm rot="16200000">
            <a:off x="7529064" y="7659564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DA9FCE4-6358-EE4E-8B42-371CFC198F81}"/>
              </a:ext>
            </a:extLst>
          </p:cNvPr>
          <p:cNvSpPr txBox="1"/>
          <p:nvPr/>
        </p:nvSpPr>
        <p:spPr>
          <a:xfrm>
            <a:off x="8234640" y="7659132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2×2 Upsampling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F6044679-14E0-1A47-9F5B-63C816D31F44}"/>
              </a:ext>
            </a:extLst>
          </p:cNvPr>
          <p:cNvSpPr txBox="1"/>
          <p:nvPr/>
        </p:nvSpPr>
        <p:spPr>
          <a:xfrm>
            <a:off x="3688409" y="-3861769"/>
            <a:ext cx="24609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Feature Pyramid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B5D3A0A-5C7F-CB4D-AA88-4F27F341FF6F}"/>
              </a:ext>
            </a:extLst>
          </p:cNvPr>
          <p:cNvCxnSpPr/>
          <p:nvPr/>
        </p:nvCxnSpPr>
        <p:spPr>
          <a:xfrm flipV="1">
            <a:off x="-335343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D00E270-F213-D44F-A49D-D45279C82911}"/>
              </a:ext>
            </a:extLst>
          </p:cNvPr>
          <p:cNvCxnSpPr/>
          <p:nvPr/>
        </p:nvCxnSpPr>
        <p:spPr>
          <a:xfrm flipV="1">
            <a:off x="-262315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A99E87D7-6801-3440-AD54-FC36132ED84E}"/>
              </a:ext>
            </a:extLst>
          </p:cNvPr>
          <p:cNvCxnSpPr/>
          <p:nvPr/>
        </p:nvCxnSpPr>
        <p:spPr>
          <a:xfrm flipV="1">
            <a:off x="-189287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F1CC86DF-8AF1-8A4F-8350-115F357A21E7}"/>
              </a:ext>
            </a:extLst>
          </p:cNvPr>
          <p:cNvCxnSpPr/>
          <p:nvPr/>
        </p:nvCxnSpPr>
        <p:spPr>
          <a:xfrm flipV="1">
            <a:off x="-116259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350EFFA9-0D87-9249-B274-E37515CC8FD9}"/>
              </a:ext>
            </a:extLst>
          </p:cNvPr>
          <p:cNvCxnSpPr/>
          <p:nvPr/>
        </p:nvCxnSpPr>
        <p:spPr>
          <a:xfrm flipV="1">
            <a:off x="-37471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F0AB3E4-8BA9-FB43-9A8D-BA5CCAFD75BA}"/>
              </a:ext>
            </a:extLst>
          </p:cNvPr>
          <p:cNvCxnSpPr/>
          <p:nvPr/>
        </p:nvCxnSpPr>
        <p:spPr>
          <a:xfrm flipV="1">
            <a:off x="413166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661469D-BC0F-8840-BAAC-F19D58B99C50}"/>
              </a:ext>
            </a:extLst>
          </p:cNvPr>
          <p:cNvCxnSpPr/>
          <p:nvPr/>
        </p:nvCxnSpPr>
        <p:spPr>
          <a:xfrm flipV="1">
            <a:off x="1201047" y="3731781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377D829-88FE-2149-8A0B-F4B1410DA3CD}"/>
              </a:ext>
            </a:extLst>
          </p:cNvPr>
          <p:cNvCxnSpPr/>
          <p:nvPr/>
        </p:nvCxnSpPr>
        <p:spPr>
          <a:xfrm flipV="1">
            <a:off x="2104127" y="3731781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FAE1A0C6-2A73-D142-BC90-9613ECC2451A}"/>
              </a:ext>
            </a:extLst>
          </p:cNvPr>
          <p:cNvCxnSpPr/>
          <p:nvPr/>
        </p:nvCxnSpPr>
        <p:spPr>
          <a:xfrm flipV="1">
            <a:off x="3007207" y="3731781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A32CA26-D2D7-964D-B07C-FA3EB9723695}"/>
              </a:ext>
            </a:extLst>
          </p:cNvPr>
          <p:cNvCxnSpPr/>
          <p:nvPr/>
        </p:nvCxnSpPr>
        <p:spPr>
          <a:xfrm flipV="1">
            <a:off x="3910287" y="3731780"/>
            <a:ext cx="211014" cy="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84EEB4E5-2474-C842-BF15-2F8E1D7D3B03}"/>
              </a:ext>
            </a:extLst>
          </p:cNvPr>
          <p:cNvCxnSpPr/>
          <p:nvPr/>
        </p:nvCxnSpPr>
        <p:spPr>
          <a:xfrm flipV="1">
            <a:off x="481336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C2A234E0-E491-0943-BB94-A5205317BE7A}"/>
              </a:ext>
            </a:extLst>
          </p:cNvPr>
          <p:cNvCxnSpPr/>
          <p:nvPr/>
        </p:nvCxnSpPr>
        <p:spPr>
          <a:xfrm flipV="1">
            <a:off x="594684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11FE9661-7C8D-2646-9D0C-F3EFB140B12A}"/>
              </a:ext>
            </a:extLst>
          </p:cNvPr>
          <p:cNvCxnSpPr/>
          <p:nvPr/>
        </p:nvCxnSpPr>
        <p:spPr>
          <a:xfrm flipV="1">
            <a:off x="708032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52220564-3330-BF4A-AD6A-8679083633B9}"/>
              </a:ext>
            </a:extLst>
          </p:cNvPr>
          <p:cNvCxnSpPr/>
          <p:nvPr/>
        </p:nvCxnSpPr>
        <p:spPr>
          <a:xfrm flipV="1">
            <a:off x="821380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747FB92-5887-294A-ABA4-248E4C175FEA}"/>
              </a:ext>
            </a:extLst>
          </p:cNvPr>
          <p:cNvCxnSpPr/>
          <p:nvPr/>
        </p:nvCxnSpPr>
        <p:spPr>
          <a:xfrm flipV="1">
            <a:off x="934728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771010E-2968-3D44-8BBE-C9ED626A82B2}"/>
              </a:ext>
            </a:extLst>
          </p:cNvPr>
          <p:cNvCxnSpPr/>
          <p:nvPr/>
        </p:nvCxnSpPr>
        <p:spPr>
          <a:xfrm flipV="1">
            <a:off x="1048076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9F8D4A3E-8309-2E46-AD1A-30553FE0DFC3}"/>
              </a:ext>
            </a:extLst>
          </p:cNvPr>
          <p:cNvCxnSpPr/>
          <p:nvPr/>
        </p:nvCxnSpPr>
        <p:spPr>
          <a:xfrm flipV="1">
            <a:off x="1161424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0C20A0D-8AB0-9B4F-9EEF-465D461073BC}"/>
              </a:ext>
            </a:extLst>
          </p:cNvPr>
          <p:cNvSpPr/>
          <p:nvPr/>
        </p:nvSpPr>
        <p:spPr>
          <a:xfrm rot="16200000">
            <a:off x="7605053" y="6396941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3F708D8-01A3-6340-97A1-B4BC2312E1A6}"/>
              </a:ext>
            </a:extLst>
          </p:cNvPr>
          <p:cNvSpPr/>
          <p:nvPr/>
        </p:nvSpPr>
        <p:spPr>
          <a:xfrm rot="16200000">
            <a:off x="7605053" y="7067307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0F2EA55-E8AD-B545-B02C-8739259482BB}"/>
              </a:ext>
            </a:extLst>
          </p:cNvPr>
          <p:cNvSpPr/>
          <p:nvPr/>
        </p:nvSpPr>
        <p:spPr>
          <a:xfrm rot="16200000">
            <a:off x="7521740" y="5648464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A0B61A3-052B-1543-98E7-7B68555A44E2}"/>
              </a:ext>
            </a:extLst>
          </p:cNvPr>
          <p:cNvSpPr txBox="1"/>
          <p:nvPr/>
        </p:nvSpPr>
        <p:spPr>
          <a:xfrm>
            <a:off x="8234640" y="5653048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1×1 Convolution + ReLU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3507C2FE-8D3E-284A-9656-76E479DEF612}"/>
              </a:ext>
            </a:extLst>
          </p:cNvPr>
          <p:cNvSpPr txBox="1"/>
          <p:nvPr/>
        </p:nvSpPr>
        <p:spPr>
          <a:xfrm rot="18900000">
            <a:off x="-1957028" y="988805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pool1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9D08328-6B7D-E040-8F87-C99F24CDC746}"/>
              </a:ext>
            </a:extLst>
          </p:cNvPr>
          <p:cNvSpPr txBox="1"/>
          <p:nvPr/>
        </p:nvSpPr>
        <p:spPr>
          <a:xfrm rot="18900000">
            <a:off x="378427" y="199630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pool2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08F4900-FB6B-A94B-95C0-4D412E6A3507}"/>
              </a:ext>
            </a:extLst>
          </p:cNvPr>
          <p:cNvSpPr txBox="1"/>
          <p:nvPr/>
        </p:nvSpPr>
        <p:spPr>
          <a:xfrm rot="18900000">
            <a:off x="3934915" y="24984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pool3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E93387-4107-F746-8EE1-56D33139D7D0}"/>
              </a:ext>
            </a:extLst>
          </p:cNvPr>
          <p:cNvSpPr txBox="1"/>
          <p:nvPr/>
        </p:nvSpPr>
        <p:spPr>
          <a:xfrm rot="18900000">
            <a:off x="8350830" y="2752475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pool4</a:t>
            </a:r>
          </a:p>
        </p:txBody>
      </p:sp>
      <p:sp>
        <p:nvSpPr>
          <p:cNvPr id="252" name="TextBox 251">
            <a:extLst>
              <a:ext uri="{FF2B5EF4-FFF2-40B4-BE49-F238E27FC236}">
                <a16:creationId xmlns:a16="http://schemas.microsoft.com/office/drawing/2014/main" id="{0BDFBAF0-2C25-1B48-AB9E-67635B261230}"/>
              </a:ext>
            </a:extLst>
          </p:cNvPr>
          <p:cNvSpPr txBox="1"/>
          <p:nvPr/>
        </p:nvSpPr>
        <p:spPr>
          <a:xfrm>
            <a:off x="2986773" y="-414320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4D07ABC-81A6-5143-8A93-A7473FF4B657}"/>
              </a:ext>
            </a:extLst>
          </p:cNvPr>
          <p:cNvGrpSpPr/>
          <p:nvPr/>
        </p:nvGrpSpPr>
        <p:grpSpPr>
          <a:xfrm>
            <a:off x="3218221" y="23458"/>
            <a:ext cx="692065" cy="2016000"/>
            <a:chOff x="4134923" y="2421000"/>
            <a:chExt cx="692065" cy="2016000"/>
          </a:xfrm>
        </p:grpSpPr>
        <p:sp>
          <p:nvSpPr>
            <p:cNvPr id="254" name="Rectangle 253">
              <a:extLst>
                <a:ext uri="{FF2B5EF4-FFF2-40B4-BE49-F238E27FC236}">
                  <a16:creationId xmlns:a16="http://schemas.microsoft.com/office/drawing/2014/main" id="{C0B63425-0BBE-A048-8F8D-054B330ADF3D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55" name="TextBox 254">
              <a:extLst>
                <a:ext uri="{FF2B5EF4-FFF2-40B4-BE49-F238E27FC236}">
                  <a16:creationId xmlns:a16="http://schemas.microsoft.com/office/drawing/2014/main" id="{4A372F47-EB85-D34B-AD36-2773BF05526D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sp>
        <p:nvSpPr>
          <p:cNvPr id="260" name="TextBox 259">
            <a:extLst>
              <a:ext uri="{FF2B5EF4-FFF2-40B4-BE49-F238E27FC236}">
                <a16:creationId xmlns:a16="http://schemas.microsoft.com/office/drawing/2014/main" id="{374CD373-2E96-A749-95EF-325D84638B66}"/>
              </a:ext>
            </a:extLst>
          </p:cNvPr>
          <p:cNvSpPr txBox="1"/>
          <p:nvPr/>
        </p:nvSpPr>
        <p:spPr>
          <a:xfrm>
            <a:off x="7194915" y="12610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984EF684-3F5A-C04D-8268-A26C6456C50B}"/>
              </a:ext>
            </a:extLst>
          </p:cNvPr>
          <p:cNvGrpSpPr/>
          <p:nvPr/>
        </p:nvGrpSpPr>
        <p:grpSpPr>
          <a:xfrm>
            <a:off x="7406311" y="506314"/>
            <a:ext cx="692065" cy="1050288"/>
            <a:chOff x="4134923" y="2662429"/>
            <a:chExt cx="692065" cy="1050288"/>
          </a:xfrm>
        </p:grpSpPr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EE486411-DA7E-2D4B-8817-2832BB6F49F2}"/>
                </a:ext>
              </a:extLst>
            </p:cNvPr>
            <p:cNvSpPr/>
            <p:nvPr/>
          </p:nvSpPr>
          <p:spPr>
            <a:xfrm>
              <a:off x="4134923" y="2683572"/>
              <a:ext cx="2304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E7C90794-7281-9845-8AF5-4C7A3AE2208A}"/>
                </a:ext>
              </a:extLst>
            </p:cNvPr>
            <p:cNvSpPr txBox="1"/>
            <p:nvPr/>
          </p:nvSpPr>
          <p:spPr>
            <a:xfrm rot="5400000">
              <a:off x="4071012" y="2956740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sp>
        <p:nvSpPr>
          <p:cNvPr id="264" name="TextBox 263">
            <a:extLst>
              <a:ext uri="{FF2B5EF4-FFF2-40B4-BE49-F238E27FC236}">
                <a16:creationId xmlns:a16="http://schemas.microsoft.com/office/drawing/2014/main" id="{741E2A02-38D4-B141-A46F-89CB5404A08A}"/>
              </a:ext>
            </a:extLst>
          </p:cNvPr>
          <p:cNvSpPr txBox="1"/>
          <p:nvPr/>
        </p:nvSpPr>
        <p:spPr>
          <a:xfrm>
            <a:off x="11736193" y="360130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C379F19B-F82B-C54F-A003-3A1C3290341F}"/>
              </a:ext>
            </a:extLst>
          </p:cNvPr>
          <p:cNvGrpSpPr/>
          <p:nvPr/>
        </p:nvGrpSpPr>
        <p:grpSpPr>
          <a:xfrm>
            <a:off x="11941200" y="506314"/>
            <a:ext cx="692065" cy="1050288"/>
            <a:chOff x="4134923" y="2662429"/>
            <a:chExt cx="692065" cy="1050288"/>
          </a:xfrm>
        </p:grpSpPr>
        <p:sp>
          <p:nvSpPr>
            <p:cNvPr id="266" name="Rectangle 265">
              <a:extLst>
                <a:ext uri="{FF2B5EF4-FFF2-40B4-BE49-F238E27FC236}">
                  <a16:creationId xmlns:a16="http://schemas.microsoft.com/office/drawing/2014/main" id="{E96877CF-3E9A-6E48-9431-BA34B5F177CF}"/>
                </a:ext>
              </a:extLst>
            </p:cNvPr>
            <p:cNvSpPr/>
            <p:nvPr/>
          </p:nvSpPr>
          <p:spPr>
            <a:xfrm>
              <a:off x="4134923" y="2935572"/>
              <a:ext cx="2304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67" name="TextBox 266">
              <a:extLst>
                <a:ext uri="{FF2B5EF4-FFF2-40B4-BE49-F238E27FC236}">
                  <a16:creationId xmlns:a16="http://schemas.microsoft.com/office/drawing/2014/main" id="{49BEB2C4-8667-834F-B0A6-FFCC8565BADF}"/>
                </a:ext>
              </a:extLst>
            </p:cNvPr>
            <p:cNvSpPr txBox="1"/>
            <p:nvPr/>
          </p:nvSpPr>
          <p:spPr>
            <a:xfrm rot="5400000">
              <a:off x="4071012" y="2956740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6D62529-2CA6-2B43-B13A-99B2AABC3780}"/>
              </a:ext>
            </a:extLst>
          </p:cNvPr>
          <p:cNvCxnSpPr>
            <a:stCxn id="101" idx="2"/>
            <a:endCxn id="262" idx="2"/>
          </p:cNvCxnSpPr>
          <p:nvPr/>
        </p:nvCxnSpPr>
        <p:spPr>
          <a:xfrm flipH="1" flipV="1">
            <a:off x="7521511" y="1535457"/>
            <a:ext cx="230" cy="1692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Arrow Connector 267">
            <a:extLst>
              <a:ext uri="{FF2B5EF4-FFF2-40B4-BE49-F238E27FC236}">
                <a16:creationId xmlns:a16="http://schemas.microsoft.com/office/drawing/2014/main" id="{7C1001AC-2D5E-2247-85CA-DBF10B9CAC5C}"/>
              </a:ext>
            </a:extLst>
          </p:cNvPr>
          <p:cNvCxnSpPr>
            <a:cxnSpLocks/>
            <a:stCxn id="111" idx="0"/>
            <a:endCxn id="266" idx="2"/>
          </p:cNvCxnSpPr>
          <p:nvPr/>
        </p:nvCxnSpPr>
        <p:spPr>
          <a:xfrm flipV="1">
            <a:off x="12055661" y="1283457"/>
            <a:ext cx="739" cy="2196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F9AAE51-5E35-9D49-83C1-45145196752D}"/>
              </a:ext>
            </a:extLst>
          </p:cNvPr>
          <p:cNvCxnSpPr>
            <a:stCxn id="91" idx="0"/>
            <a:endCxn id="254" idx="2"/>
          </p:cNvCxnSpPr>
          <p:nvPr/>
        </p:nvCxnSpPr>
        <p:spPr>
          <a:xfrm flipV="1">
            <a:off x="3333421" y="2039458"/>
            <a:ext cx="0" cy="68432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9" name="TextBox 268">
            <a:extLst>
              <a:ext uri="{FF2B5EF4-FFF2-40B4-BE49-F238E27FC236}">
                <a16:creationId xmlns:a16="http://schemas.microsoft.com/office/drawing/2014/main" id="{FF875314-F907-304D-9602-01646076E83F}"/>
              </a:ext>
            </a:extLst>
          </p:cNvPr>
          <p:cNvSpPr txBox="1"/>
          <p:nvPr/>
        </p:nvSpPr>
        <p:spPr>
          <a:xfrm>
            <a:off x="11724398" y="-2676643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grpSp>
        <p:nvGrpSpPr>
          <p:cNvPr id="270" name="Group 269">
            <a:extLst>
              <a:ext uri="{FF2B5EF4-FFF2-40B4-BE49-F238E27FC236}">
                <a16:creationId xmlns:a16="http://schemas.microsoft.com/office/drawing/2014/main" id="{3867BA0F-7ADC-D94F-ADBC-A91CA5EC15A6}"/>
              </a:ext>
            </a:extLst>
          </p:cNvPr>
          <p:cNvGrpSpPr/>
          <p:nvPr/>
        </p:nvGrpSpPr>
        <p:grpSpPr>
          <a:xfrm>
            <a:off x="11970000" y="-2552393"/>
            <a:ext cx="692065" cy="1050288"/>
            <a:chOff x="4134923" y="2662429"/>
            <a:chExt cx="692065" cy="1050288"/>
          </a:xfrm>
        </p:grpSpPr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FDC3C5FD-81C7-5240-86FC-3BDB0F844B8C}"/>
                </a:ext>
              </a:extLst>
            </p:cNvPr>
            <p:cNvSpPr/>
            <p:nvPr/>
          </p:nvSpPr>
          <p:spPr>
            <a:xfrm>
              <a:off x="4134923" y="2935572"/>
              <a:ext cx="2304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72" name="TextBox 271">
              <a:extLst>
                <a:ext uri="{FF2B5EF4-FFF2-40B4-BE49-F238E27FC236}">
                  <a16:creationId xmlns:a16="http://schemas.microsoft.com/office/drawing/2014/main" id="{670A36D3-FB9C-6549-8DAE-D8AB0907D11D}"/>
                </a:ext>
              </a:extLst>
            </p:cNvPr>
            <p:cNvSpPr txBox="1"/>
            <p:nvPr/>
          </p:nvSpPr>
          <p:spPr>
            <a:xfrm rot="5400000">
              <a:off x="4071012" y="2956740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sp>
        <p:nvSpPr>
          <p:cNvPr id="277" name="TextBox 276">
            <a:extLst>
              <a:ext uri="{FF2B5EF4-FFF2-40B4-BE49-F238E27FC236}">
                <a16:creationId xmlns:a16="http://schemas.microsoft.com/office/drawing/2014/main" id="{C5582DAD-FEB3-0343-BFE8-7187B333F802}"/>
              </a:ext>
            </a:extLst>
          </p:cNvPr>
          <p:cNvSpPr txBox="1"/>
          <p:nvPr/>
        </p:nvSpPr>
        <p:spPr>
          <a:xfrm>
            <a:off x="5099546" y="-414320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grpSp>
        <p:nvGrpSpPr>
          <p:cNvPr id="278" name="Group 277">
            <a:extLst>
              <a:ext uri="{FF2B5EF4-FFF2-40B4-BE49-F238E27FC236}">
                <a16:creationId xmlns:a16="http://schemas.microsoft.com/office/drawing/2014/main" id="{9F0C5DBE-0298-5B46-9A09-CCB6B59B71A9}"/>
              </a:ext>
            </a:extLst>
          </p:cNvPr>
          <p:cNvGrpSpPr/>
          <p:nvPr/>
        </p:nvGrpSpPr>
        <p:grpSpPr>
          <a:xfrm>
            <a:off x="5312266" y="23458"/>
            <a:ext cx="692065" cy="2016000"/>
            <a:chOff x="4134923" y="2421000"/>
            <a:chExt cx="692065" cy="2016000"/>
          </a:xfrm>
        </p:grpSpPr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1CC3FA0C-0848-AA4E-B0DD-19E82452FC42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E9890B25-AADE-714F-BAEA-1DB5003EC1C9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sp>
        <p:nvSpPr>
          <p:cNvPr id="285" name="TextBox 284">
            <a:extLst>
              <a:ext uri="{FF2B5EF4-FFF2-40B4-BE49-F238E27FC236}">
                <a16:creationId xmlns:a16="http://schemas.microsoft.com/office/drawing/2014/main" id="{4EDDD9BD-0508-EA48-9993-1945584A7655}"/>
              </a:ext>
            </a:extLst>
          </p:cNvPr>
          <p:cNvSpPr txBox="1"/>
          <p:nvPr/>
        </p:nvSpPr>
        <p:spPr>
          <a:xfrm>
            <a:off x="9465554" y="12929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CBF82599-FB57-074B-8EEA-2D8B47DC1E98}"/>
              </a:ext>
            </a:extLst>
          </p:cNvPr>
          <p:cNvGrpSpPr/>
          <p:nvPr/>
        </p:nvGrpSpPr>
        <p:grpSpPr>
          <a:xfrm>
            <a:off x="9673755" y="506314"/>
            <a:ext cx="692065" cy="1050288"/>
            <a:chOff x="4134923" y="2662429"/>
            <a:chExt cx="692065" cy="1050288"/>
          </a:xfrm>
        </p:grpSpPr>
        <p:sp>
          <p:nvSpPr>
            <p:cNvPr id="287" name="Rectangle 286">
              <a:extLst>
                <a:ext uri="{FF2B5EF4-FFF2-40B4-BE49-F238E27FC236}">
                  <a16:creationId xmlns:a16="http://schemas.microsoft.com/office/drawing/2014/main" id="{590F4972-5D2E-EF4E-87AC-D9143653BD46}"/>
                </a:ext>
              </a:extLst>
            </p:cNvPr>
            <p:cNvSpPr/>
            <p:nvPr/>
          </p:nvSpPr>
          <p:spPr>
            <a:xfrm>
              <a:off x="4134923" y="2683572"/>
              <a:ext cx="2304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88" name="TextBox 287">
              <a:extLst>
                <a:ext uri="{FF2B5EF4-FFF2-40B4-BE49-F238E27FC236}">
                  <a16:creationId xmlns:a16="http://schemas.microsoft.com/office/drawing/2014/main" id="{9AED0F2F-322B-984C-97A2-1C80F1CAF440}"/>
                </a:ext>
              </a:extLst>
            </p:cNvPr>
            <p:cNvSpPr txBox="1"/>
            <p:nvPr/>
          </p:nvSpPr>
          <p:spPr>
            <a:xfrm rot="5400000">
              <a:off x="4071012" y="2956740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sp>
        <p:nvSpPr>
          <p:cNvPr id="289" name="TextBox 288">
            <a:extLst>
              <a:ext uri="{FF2B5EF4-FFF2-40B4-BE49-F238E27FC236}">
                <a16:creationId xmlns:a16="http://schemas.microsoft.com/office/drawing/2014/main" id="{D53734F5-E3DF-B041-9330-453004919AC4}"/>
              </a:ext>
            </a:extLst>
          </p:cNvPr>
          <p:cNvSpPr txBox="1"/>
          <p:nvPr/>
        </p:nvSpPr>
        <p:spPr>
          <a:xfrm>
            <a:off x="4038470" y="-3435326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grpSp>
        <p:nvGrpSpPr>
          <p:cNvPr id="290" name="Group 289">
            <a:extLst>
              <a:ext uri="{FF2B5EF4-FFF2-40B4-BE49-F238E27FC236}">
                <a16:creationId xmlns:a16="http://schemas.microsoft.com/office/drawing/2014/main" id="{D515D686-7512-3347-BD2E-570549B4B09D}"/>
              </a:ext>
            </a:extLst>
          </p:cNvPr>
          <p:cNvGrpSpPr/>
          <p:nvPr/>
        </p:nvGrpSpPr>
        <p:grpSpPr>
          <a:xfrm>
            <a:off x="4273200" y="-3035249"/>
            <a:ext cx="692065" cy="2016000"/>
            <a:chOff x="4134923" y="2421000"/>
            <a:chExt cx="692065" cy="2016000"/>
          </a:xfrm>
        </p:grpSpPr>
        <p:sp>
          <p:nvSpPr>
            <p:cNvPr id="291" name="Rectangle 290">
              <a:extLst>
                <a:ext uri="{FF2B5EF4-FFF2-40B4-BE49-F238E27FC236}">
                  <a16:creationId xmlns:a16="http://schemas.microsoft.com/office/drawing/2014/main" id="{8B56E3C0-24E3-604F-BE48-C76D1D41F29F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92" name="TextBox 291">
              <a:extLst>
                <a:ext uri="{FF2B5EF4-FFF2-40B4-BE49-F238E27FC236}">
                  <a16:creationId xmlns:a16="http://schemas.microsoft.com/office/drawing/2014/main" id="{42DB0B42-11FD-5F40-838D-9D956D31B7A2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sp>
        <p:nvSpPr>
          <p:cNvPr id="293" name="TextBox 292">
            <a:extLst>
              <a:ext uri="{FF2B5EF4-FFF2-40B4-BE49-F238E27FC236}">
                <a16:creationId xmlns:a16="http://schemas.microsoft.com/office/drawing/2014/main" id="{F1C39BED-5F6A-3744-8874-4104145A89CD}"/>
              </a:ext>
            </a:extLst>
          </p:cNvPr>
          <p:cNvSpPr txBox="1"/>
          <p:nvPr/>
        </p:nvSpPr>
        <p:spPr>
          <a:xfrm>
            <a:off x="8324354" y="-2948612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9117F9D5-9007-B34A-A39C-78F7C2D7E431}"/>
              </a:ext>
            </a:extLst>
          </p:cNvPr>
          <p:cNvGrpSpPr/>
          <p:nvPr/>
        </p:nvGrpSpPr>
        <p:grpSpPr>
          <a:xfrm>
            <a:off x="8540033" y="-2552393"/>
            <a:ext cx="692065" cy="1050288"/>
            <a:chOff x="4134923" y="2662429"/>
            <a:chExt cx="692065" cy="1050288"/>
          </a:xfrm>
        </p:grpSpPr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4AA6CA6D-0AC2-C84E-BAD9-470ECE9D4032}"/>
                </a:ext>
              </a:extLst>
            </p:cNvPr>
            <p:cNvSpPr/>
            <p:nvPr/>
          </p:nvSpPr>
          <p:spPr>
            <a:xfrm>
              <a:off x="4134923" y="2683572"/>
              <a:ext cx="2304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296" name="TextBox 295">
              <a:extLst>
                <a:ext uri="{FF2B5EF4-FFF2-40B4-BE49-F238E27FC236}">
                  <a16:creationId xmlns:a16="http://schemas.microsoft.com/office/drawing/2014/main" id="{FAF7F5D6-517A-CF4E-94CF-E44D8B74BA42}"/>
                </a:ext>
              </a:extLst>
            </p:cNvPr>
            <p:cNvSpPr txBox="1"/>
            <p:nvPr/>
          </p:nvSpPr>
          <p:spPr>
            <a:xfrm rot="5400000">
              <a:off x="4071012" y="2956740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sp>
        <p:nvSpPr>
          <p:cNvPr id="297" name="TextBox 296">
            <a:extLst>
              <a:ext uri="{FF2B5EF4-FFF2-40B4-BE49-F238E27FC236}">
                <a16:creationId xmlns:a16="http://schemas.microsoft.com/office/drawing/2014/main" id="{DE2C114D-1357-EC4C-B791-531F6764B0A8}"/>
              </a:ext>
            </a:extLst>
          </p:cNvPr>
          <p:cNvSpPr txBox="1"/>
          <p:nvPr/>
        </p:nvSpPr>
        <p:spPr>
          <a:xfrm>
            <a:off x="13370858" y="-2542365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grpSp>
        <p:nvGrpSpPr>
          <p:cNvPr id="298" name="Group 297">
            <a:extLst>
              <a:ext uri="{FF2B5EF4-FFF2-40B4-BE49-F238E27FC236}">
                <a16:creationId xmlns:a16="http://schemas.microsoft.com/office/drawing/2014/main" id="{49CBA025-7297-DD4A-8862-195AB2241373}"/>
              </a:ext>
            </a:extLst>
          </p:cNvPr>
          <p:cNvGrpSpPr/>
          <p:nvPr/>
        </p:nvGrpSpPr>
        <p:grpSpPr>
          <a:xfrm>
            <a:off x="13608856" y="-2380872"/>
            <a:ext cx="692065" cy="707245"/>
            <a:chOff x="4134923" y="2833950"/>
            <a:chExt cx="692065" cy="707245"/>
          </a:xfrm>
        </p:grpSpPr>
        <p:sp>
          <p:nvSpPr>
            <p:cNvPr id="299" name="Rectangle 298">
              <a:extLst>
                <a:ext uri="{FF2B5EF4-FFF2-40B4-BE49-F238E27FC236}">
                  <a16:creationId xmlns:a16="http://schemas.microsoft.com/office/drawing/2014/main" id="{333FB6E9-8997-F84A-AB1A-005A2B62A5AF}"/>
                </a:ext>
              </a:extLst>
            </p:cNvPr>
            <p:cNvSpPr/>
            <p:nvPr/>
          </p:nvSpPr>
          <p:spPr>
            <a:xfrm>
              <a:off x="4134923" y="3061572"/>
              <a:ext cx="230400" cy="25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ysClr val="windowText" lastClr="000000"/>
                </a:solidFill>
              </a:endParaRPr>
            </a:p>
          </p:txBody>
        </p:sp>
        <p:sp>
          <p:nvSpPr>
            <p:cNvPr id="300" name="TextBox 299">
              <a:extLst>
                <a:ext uri="{FF2B5EF4-FFF2-40B4-BE49-F238E27FC236}">
                  <a16:creationId xmlns:a16="http://schemas.microsoft.com/office/drawing/2014/main" id="{F707142F-67F4-A747-AC30-6C1DF5570DAF}"/>
                </a:ext>
              </a:extLst>
            </p:cNvPr>
            <p:cNvSpPr txBox="1"/>
            <p:nvPr/>
          </p:nvSpPr>
          <p:spPr>
            <a:xfrm rot="5400000">
              <a:off x="4242533" y="2956740"/>
              <a:ext cx="707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7×7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E2D2F194-8957-4F46-8053-B1492F68440B}"/>
              </a:ext>
            </a:extLst>
          </p:cNvPr>
          <p:cNvCxnSpPr>
            <a:stCxn id="266" idx="1"/>
            <a:endCxn id="288" idx="0"/>
          </p:cNvCxnSpPr>
          <p:nvPr/>
        </p:nvCxnSpPr>
        <p:spPr>
          <a:xfrm flipH="1">
            <a:off x="10365821" y="1031457"/>
            <a:ext cx="157537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9873E17D-D714-3D41-BAC0-1642D31D3325}"/>
              </a:ext>
            </a:extLst>
          </p:cNvPr>
          <p:cNvSpPr>
            <a:spLocks noChangeAspect="1"/>
          </p:cNvSpPr>
          <p:nvPr/>
        </p:nvSpPr>
        <p:spPr>
          <a:xfrm>
            <a:off x="4208085" y="-78838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196E9BF6-BFC7-A241-8864-A10532F89942}"/>
              </a:ext>
            </a:extLst>
          </p:cNvPr>
          <p:cNvCxnSpPr>
            <a:stCxn id="252" idx="0"/>
            <a:endCxn id="39" idx="2"/>
          </p:cNvCxnSpPr>
          <p:nvPr/>
        </p:nvCxnSpPr>
        <p:spPr>
          <a:xfrm rot="5400000" flipH="1" flipV="1">
            <a:off x="3675204" y="-947200"/>
            <a:ext cx="194065" cy="871697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>
            <a:extLst>
              <a:ext uri="{FF2B5EF4-FFF2-40B4-BE49-F238E27FC236}">
                <a16:creationId xmlns:a16="http://schemas.microsoft.com/office/drawing/2014/main" id="{2B8B5EB5-E95D-FD47-ABD4-FEE836CFA04A}"/>
              </a:ext>
            </a:extLst>
          </p:cNvPr>
          <p:cNvCxnSpPr>
            <a:stCxn id="277" idx="0"/>
            <a:endCxn id="39" idx="6"/>
          </p:cNvCxnSpPr>
          <p:nvPr/>
        </p:nvCxnSpPr>
        <p:spPr>
          <a:xfrm rot="16200000" flipV="1">
            <a:off x="4911591" y="-951890"/>
            <a:ext cx="194065" cy="881076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5F029DC0-2CC0-EA45-BFF5-888C34EC26F3}"/>
              </a:ext>
            </a:extLst>
          </p:cNvPr>
          <p:cNvCxnSpPr>
            <a:cxnSpLocks/>
            <a:stCxn id="39" idx="0"/>
            <a:endCxn id="291" idx="2"/>
          </p:cNvCxnSpPr>
          <p:nvPr/>
        </p:nvCxnSpPr>
        <p:spPr>
          <a:xfrm flipV="1">
            <a:off x="4388085" y="-1019249"/>
            <a:ext cx="315" cy="23086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1" name="Oval 300">
            <a:extLst>
              <a:ext uri="{FF2B5EF4-FFF2-40B4-BE49-F238E27FC236}">
                <a16:creationId xmlns:a16="http://schemas.microsoft.com/office/drawing/2014/main" id="{941CB9E7-BF3B-ED4F-8CF8-F817ED0A26C5}"/>
              </a:ext>
            </a:extLst>
          </p:cNvPr>
          <p:cNvSpPr>
            <a:spLocks noChangeAspect="1"/>
          </p:cNvSpPr>
          <p:nvPr/>
        </p:nvSpPr>
        <p:spPr>
          <a:xfrm>
            <a:off x="8474400" y="-788385"/>
            <a:ext cx="360000" cy="36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B9F9B71-C0EF-4A47-9C65-E95E936E4083}"/>
              </a:ext>
            </a:extLst>
          </p:cNvPr>
          <p:cNvCxnSpPr>
            <a:stCxn id="301" idx="0"/>
            <a:endCxn id="295" idx="2"/>
          </p:cNvCxnSpPr>
          <p:nvPr/>
        </p:nvCxnSpPr>
        <p:spPr>
          <a:xfrm flipV="1">
            <a:off x="8654400" y="-1523250"/>
            <a:ext cx="833" cy="7348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Elbow Connector 132">
            <a:extLst>
              <a:ext uri="{FF2B5EF4-FFF2-40B4-BE49-F238E27FC236}">
                <a16:creationId xmlns:a16="http://schemas.microsoft.com/office/drawing/2014/main" id="{542412E7-9798-714B-A707-0EF62CBB548B}"/>
              </a:ext>
            </a:extLst>
          </p:cNvPr>
          <p:cNvCxnSpPr>
            <a:stCxn id="260" idx="0"/>
            <a:endCxn id="301" idx="2"/>
          </p:cNvCxnSpPr>
          <p:nvPr/>
        </p:nvCxnSpPr>
        <p:spPr>
          <a:xfrm rot="5400000" flipH="1" flipV="1">
            <a:off x="7642222" y="-706076"/>
            <a:ext cx="734487" cy="92987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Elbow Connector 301">
            <a:extLst>
              <a:ext uri="{FF2B5EF4-FFF2-40B4-BE49-F238E27FC236}">
                <a16:creationId xmlns:a16="http://schemas.microsoft.com/office/drawing/2014/main" id="{4B023CBA-D863-5C49-97CE-E202EE4115ED}"/>
              </a:ext>
            </a:extLst>
          </p:cNvPr>
          <p:cNvCxnSpPr>
            <a:cxnSpLocks/>
            <a:stCxn id="285" idx="0"/>
            <a:endCxn id="301" idx="6"/>
          </p:cNvCxnSpPr>
          <p:nvPr/>
        </p:nvCxnSpPr>
        <p:spPr>
          <a:xfrm rot="16200000" flipV="1">
            <a:off x="8955944" y="-729929"/>
            <a:ext cx="737682" cy="98076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3CA7FA2F-D7DD-FA4C-96CB-657DD29D7041}"/>
              </a:ext>
            </a:extLst>
          </p:cNvPr>
          <p:cNvCxnSpPr>
            <a:cxnSpLocks/>
            <a:stCxn id="262" idx="1"/>
            <a:endCxn id="280" idx="0"/>
          </p:cNvCxnSpPr>
          <p:nvPr/>
        </p:nvCxnSpPr>
        <p:spPr>
          <a:xfrm flipH="1">
            <a:off x="6004332" y="1031457"/>
            <a:ext cx="1401979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Rectangle 139">
            <a:extLst>
              <a:ext uri="{FF2B5EF4-FFF2-40B4-BE49-F238E27FC236}">
                <a16:creationId xmlns:a16="http://schemas.microsoft.com/office/drawing/2014/main" id="{7765DAF2-10C0-634B-8C0E-9139CF4F738D}"/>
              </a:ext>
            </a:extLst>
          </p:cNvPr>
          <p:cNvSpPr/>
          <p:nvPr/>
        </p:nvSpPr>
        <p:spPr>
          <a:xfrm>
            <a:off x="3686003" y="-3396207"/>
            <a:ext cx="10864299" cy="2512081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2" name="Straight Arrow Connector 141">
            <a:extLst>
              <a:ext uri="{FF2B5EF4-FFF2-40B4-BE49-F238E27FC236}">
                <a16:creationId xmlns:a16="http://schemas.microsoft.com/office/drawing/2014/main" id="{EF58898A-DE75-A540-A943-659B351FB644}"/>
              </a:ext>
            </a:extLst>
          </p:cNvPr>
          <p:cNvCxnSpPr>
            <a:stCxn id="264" idx="0"/>
            <a:endCxn id="271" idx="2"/>
          </p:cNvCxnSpPr>
          <p:nvPr/>
        </p:nvCxnSpPr>
        <p:spPr>
          <a:xfrm flipH="1" flipV="1">
            <a:off x="12085200" y="-1775250"/>
            <a:ext cx="608" cy="21353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17BB0AB6-C2DB-374E-AA13-C390AF9D7F06}"/>
              </a:ext>
            </a:extLst>
          </p:cNvPr>
          <p:cNvCxnSpPr>
            <a:stCxn id="272" idx="0"/>
            <a:endCxn id="299" idx="1"/>
          </p:cNvCxnSpPr>
          <p:nvPr/>
        </p:nvCxnSpPr>
        <p:spPr>
          <a:xfrm>
            <a:off x="12662066" y="-2027250"/>
            <a:ext cx="94679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11998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ECDAD0B1-A61C-B245-9F3C-6AB8A72AB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629094" y="1312745"/>
            <a:ext cx="4320001" cy="432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09E023F-9FA1-AF46-A118-FA9D0AEB708F}"/>
              </a:ext>
            </a:extLst>
          </p:cNvPr>
          <p:cNvSpPr/>
          <p:nvPr/>
        </p:nvSpPr>
        <p:spPr>
          <a:xfrm>
            <a:off x="1852794" y="2231753"/>
            <a:ext cx="1646499" cy="17492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D2133AD-495E-1C48-A5DA-4F02207C7B41}"/>
              </a:ext>
            </a:extLst>
          </p:cNvPr>
          <p:cNvSpPr/>
          <p:nvPr/>
        </p:nvSpPr>
        <p:spPr>
          <a:xfrm>
            <a:off x="3076495" y="1469753"/>
            <a:ext cx="1518860" cy="15333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1A8FB20-8D84-A64B-9269-A3DD18435151}"/>
              </a:ext>
            </a:extLst>
          </p:cNvPr>
          <p:cNvSpPr/>
          <p:nvPr/>
        </p:nvSpPr>
        <p:spPr>
          <a:xfrm>
            <a:off x="803445" y="2888107"/>
            <a:ext cx="1124436" cy="238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ED2ABA-5A62-2649-806C-C099F08A82FB}"/>
              </a:ext>
            </a:extLst>
          </p:cNvPr>
          <p:cNvSpPr/>
          <p:nvPr/>
        </p:nvSpPr>
        <p:spPr>
          <a:xfrm>
            <a:off x="1119934" y="2531769"/>
            <a:ext cx="1253193" cy="21497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4F5D8303-7807-2B45-931D-9123A338F8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5572950" y="-847255"/>
            <a:ext cx="4320001" cy="432000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62C62646-35EB-FF42-AF3B-1FD04F3FF46D}"/>
              </a:ext>
            </a:extLst>
          </p:cNvPr>
          <p:cNvSpPr/>
          <p:nvPr/>
        </p:nvSpPr>
        <p:spPr>
          <a:xfrm>
            <a:off x="6796650" y="71753"/>
            <a:ext cx="1646499" cy="17492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EC3E230-ED2D-D044-A1AE-F31936B880B7}"/>
              </a:ext>
            </a:extLst>
          </p:cNvPr>
          <p:cNvSpPr/>
          <p:nvPr/>
        </p:nvSpPr>
        <p:spPr>
          <a:xfrm>
            <a:off x="8020351" y="-690247"/>
            <a:ext cx="1518860" cy="15333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EA3B596-A836-0E4A-9139-14DF028DA9E9}"/>
              </a:ext>
            </a:extLst>
          </p:cNvPr>
          <p:cNvSpPr/>
          <p:nvPr/>
        </p:nvSpPr>
        <p:spPr>
          <a:xfrm>
            <a:off x="5747301" y="728107"/>
            <a:ext cx="1124436" cy="238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E8BB5E-4699-A240-9347-438C561886B5}"/>
              </a:ext>
            </a:extLst>
          </p:cNvPr>
          <p:cNvSpPr/>
          <p:nvPr/>
        </p:nvSpPr>
        <p:spPr>
          <a:xfrm>
            <a:off x="6684467" y="-8524"/>
            <a:ext cx="1935730" cy="1972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0F6ACB24-D198-3946-B187-1195F95BC3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6172795" y="3762498"/>
            <a:ext cx="4320001" cy="4320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DD96F339-0F54-BF45-80EA-E7EB95BE1039}"/>
              </a:ext>
            </a:extLst>
          </p:cNvPr>
          <p:cNvSpPr/>
          <p:nvPr/>
        </p:nvSpPr>
        <p:spPr>
          <a:xfrm>
            <a:off x="7396495" y="4681506"/>
            <a:ext cx="1646499" cy="17492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E41E6C68-A4B8-4946-853E-7B7BC52DC485}"/>
              </a:ext>
            </a:extLst>
          </p:cNvPr>
          <p:cNvSpPr/>
          <p:nvPr/>
        </p:nvSpPr>
        <p:spPr>
          <a:xfrm>
            <a:off x="8620196" y="3919506"/>
            <a:ext cx="1518860" cy="15333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548BD409-58DA-0742-BC8F-974F880020C5}"/>
              </a:ext>
            </a:extLst>
          </p:cNvPr>
          <p:cNvSpPr/>
          <p:nvPr/>
        </p:nvSpPr>
        <p:spPr>
          <a:xfrm>
            <a:off x="6347146" y="5337860"/>
            <a:ext cx="1124436" cy="238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19C3D7E-9C1E-9A40-BDB4-0A2CEF945DB8}"/>
              </a:ext>
            </a:extLst>
          </p:cNvPr>
          <p:cNvSpPr/>
          <p:nvPr/>
        </p:nvSpPr>
        <p:spPr>
          <a:xfrm>
            <a:off x="6684467" y="4882896"/>
            <a:ext cx="3036003" cy="13319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9EB4B25-C820-AB49-B7C7-DEBA5C1707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10687825" y="-1057093"/>
            <a:ext cx="4320001" cy="4320000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0BD9FC1-33B0-8B4C-B3EC-F1B42C3CA2F8}"/>
              </a:ext>
            </a:extLst>
          </p:cNvPr>
          <p:cNvSpPr/>
          <p:nvPr/>
        </p:nvSpPr>
        <p:spPr>
          <a:xfrm>
            <a:off x="11911525" y="-138085"/>
            <a:ext cx="1646499" cy="17492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4DDE72EC-5C52-A44A-AAEB-A98C1346CF11}"/>
              </a:ext>
            </a:extLst>
          </p:cNvPr>
          <p:cNvSpPr/>
          <p:nvPr/>
        </p:nvSpPr>
        <p:spPr>
          <a:xfrm>
            <a:off x="13135226" y="-900085"/>
            <a:ext cx="1518860" cy="1533354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CB81E4B-3ED1-EB47-927B-382542F1F474}"/>
              </a:ext>
            </a:extLst>
          </p:cNvPr>
          <p:cNvSpPr/>
          <p:nvPr/>
        </p:nvSpPr>
        <p:spPr>
          <a:xfrm>
            <a:off x="10862176" y="518269"/>
            <a:ext cx="1124436" cy="23883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7BC3037-37A1-2040-8425-0BA1DAEFD081}"/>
              </a:ext>
            </a:extLst>
          </p:cNvPr>
          <p:cNvSpPr/>
          <p:nvPr/>
        </p:nvSpPr>
        <p:spPr>
          <a:xfrm>
            <a:off x="11774535" y="1461959"/>
            <a:ext cx="2020978" cy="7697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16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9E0CEA73-AED6-8C4F-ADB5-FE99C2D747A5}"/>
              </a:ext>
            </a:extLst>
          </p:cNvPr>
          <p:cNvGrpSpPr/>
          <p:nvPr/>
        </p:nvGrpSpPr>
        <p:grpSpPr>
          <a:xfrm>
            <a:off x="0" y="0"/>
            <a:ext cx="2160000" cy="2160000"/>
            <a:chOff x="629094" y="1312745"/>
            <a:chExt cx="4320000" cy="4320000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39FF81A9-843D-714F-BF39-2B9BDA80066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85" t="17995" r="26573" b="25363"/>
            <a:stretch/>
          </p:blipFill>
          <p:spPr>
            <a:xfrm>
              <a:off x="629094" y="1312745"/>
              <a:ext cx="4320000" cy="4320000"/>
            </a:xfrm>
            <a:prstGeom prst="rect">
              <a:avLst/>
            </a:prstGeom>
          </p:spPr>
        </p:pic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CEE248E-8B1C-BB49-B5C9-46A79CAD61E7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B2ACD96E-62AF-3F4A-90E1-083FBE8757D4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372ECE9-3A4D-6A40-98B5-9D9C872B0381}"/>
                </a:ext>
              </a:extLst>
            </p:cNvPr>
            <p:cNvSpPr/>
            <p:nvPr/>
          </p:nvSpPr>
          <p:spPr>
            <a:xfrm>
              <a:off x="803444" y="2888107"/>
              <a:ext cx="1124436" cy="2388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EBEE4F69-9320-9842-95D8-FA058E55932A}"/>
                </a:ext>
              </a:extLst>
            </p:cNvPr>
            <p:cNvSpPr/>
            <p:nvPr/>
          </p:nvSpPr>
          <p:spPr>
            <a:xfrm>
              <a:off x="1119934" y="2531769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18B449E-CDEB-7A47-972E-2490E4B67F22}"/>
                </a:ext>
              </a:extLst>
            </p:cNvPr>
            <p:cNvSpPr/>
            <p:nvPr/>
          </p:nvSpPr>
          <p:spPr>
            <a:xfrm>
              <a:off x="1456872" y="1635071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378E1157-E218-1846-B4B5-7F73726ED5CF}"/>
                </a:ext>
              </a:extLst>
            </p:cNvPr>
            <p:cNvSpPr/>
            <p:nvPr/>
          </p:nvSpPr>
          <p:spPr>
            <a:xfrm>
              <a:off x="974158" y="1957395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4191DF3B-C228-5040-BD80-0FBAE860BA2B}"/>
                </a:ext>
              </a:extLst>
            </p:cNvPr>
            <p:cNvSpPr/>
            <p:nvPr/>
          </p:nvSpPr>
          <p:spPr>
            <a:xfrm>
              <a:off x="2881920" y="1679239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DE7EB00-59B2-614D-8E2E-A77EED70E414}"/>
                </a:ext>
              </a:extLst>
            </p:cNvPr>
            <p:cNvSpPr/>
            <p:nvPr/>
          </p:nvSpPr>
          <p:spPr>
            <a:xfrm>
              <a:off x="3246176" y="2004255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ED415800-E26A-9840-A2BF-FD5A0AE173E9}"/>
                </a:ext>
              </a:extLst>
            </p:cNvPr>
            <p:cNvSpPr/>
            <p:nvPr/>
          </p:nvSpPr>
          <p:spPr>
            <a:xfrm>
              <a:off x="2523592" y="3164431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0A56B81-22AE-7849-80C8-AE3F84C78D4F}"/>
                </a:ext>
              </a:extLst>
            </p:cNvPr>
            <p:cNvSpPr/>
            <p:nvPr/>
          </p:nvSpPr>
          <p:spPr>
            <a:xfrm>
              <a:off x="3023162" y="3352427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E381B24-85EB-8340-AD0D-93AAB74433AB}"/>
                </a:ext>
              </a:extLst>
            </p:cNvPr>
            <p:cNvSpPr/>
            <p:nvPr/>
          </p:nvSpPr>
          <p:spPr>
            <a:xfrm>
              <a:off x="3366426" y="2611917"/>
              <a:ext cx="1409498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DCF21CB9-1E74-D543-8C4C-D1DA5BDFB1EF}"/>
                </a:ext>
              </a:extLst>
            </p:cNvPr>
            <p:cNvSpPr/>
            <p:nvPr/>
          </p:nvSpPr>
          <p:spPr>
            <a:xfrm>
              <a:off x="945454" y="4281023"/>
              <a:ext cx="1719380" cy="768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96E3C88-BAE1-E147-8DC8-68EF3E2C3D8D}"/>
                </a:ext>
              </a:extLst>
            </p:cNvPr>
            <p:cNvSpPr/>
            <p:nvPr/>
          </p:nvSpPr>
          <p:spPr>
            <a:xfrm>
              <a:off x="716654" y="4797597"/>
              <a:ext cx="1719380" cy="768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6295FAC-3971-F549-96D6-3C8B8D22E289}"/>
                </a:ext>
              </a:extLst>
            </p:cNvPr>
            <p:cNvSpPr/>
            <p:nvPr/>
          </p:nvSpPr>
          <p:spPr>
            <a:xfrm>
              <a:off x="784020" y="1408469"/>
              <a:ext cx="1719380" cy="7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1AB1540-D51D-1842-A65C-1D5F84CB57A9}"/>
                </a:ext>
              </a:extLst>
            </p:cNvPr>
            <p:cNvSpPr/>
            <p:nvPr/>
          </p:nvSpPr>
          <p:spPr>
            <a:xfrm>
              <a:off x="875992" y="2341147"/>
              <a:ext cx="1719380" cy="7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F3FB625-65D0-6A49-9DC5-5B98F73346DD}"/>
              </a:ext>
            </a:extLst>
          </p:cNvPr>
          <p:cNvGrpSpPr/>
          <p:nvPr/>
        </p:nvGrpSpPr>
        <p:grpSpPr>
          <a:xfrm>
            <a:off x="9757147" y="0"/>
            <a:ext cx="2160000" cy="2160000"/>
            <a:chOff x="629094" y="1312745"/>
            <a:chExt cx="4320001" cy="4320000"/>
          </a:xfrm>
        </p:grpSpPr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2F951F6C-282E-214C-A4FA-84EB1BB9A8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85" t="17995" r="26573" b="25363"/>
            <a:stretch/>
          </p:blipFill>
          <p:spPr>
            <a:xfrm>
              <a:off x="629094" y="1312745"/>
              <a:ext cx="4320001" cy="4320000"/>
            </a:xfrm>
            <a:prstGeom prst="rect">
              <a:avLst/>
            </a:prstGeom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A798225D-D011-2443-A36E-294F87FDD30C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487CF94-A111-8244-B413-92418E2F67D1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9CD1EC0E-4682-B948-98D9-335C509BCAE5}"/>
                </a:ext>
              </a:extLst>
            </p:cNvPr>
            <p:cNvSpPr/>
            <p:nvPr/>
          </p:nvSpPr>
          <p:spPr>
            <a:xfrm>
              <a:off x="803445" y="2888107"/>
              <a:ext cx="1124436" cy="238830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2ECFA0BC-51BB-C84B-BB01-A8353EDA5903}"/>
              </a:ext>
            </a:extLst>
          </p:cNvPr>
          <p:cNvSpPr>
            <a:spLocks/>
          </p:cNvSpPr>
          <p:nvPr/>
        </p:nvSpPr>
        <p:spPr>
          <a:xfrm>
            <a:off x="3600000" y="3600000"/>
            <a:ext cx="1800000" cy="144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VGG-16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49B193A-E69A-794C-9900-0E3BCBAE4B90}"/>
              </a:ext>
            </a:extLst>
          </p:cNvPr>
          <p:cNvSpPr>
            <a:spLocks/>
          </p:cNvSpPr>
          <p:nvPr/>
        </p:nvSpPr>
        <p:spPr>
          <a:xfrm>
            <a:off x="6480000" y="3600000"/>
            <a:ext cx="1800000" cy="14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ConvLSTM</a:t>
            </a:r>
          </a:p>
        </p:txBody>
      </p: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EE9D2D1E-A0D8-CC4C-9EC4-F64C21821C07}"/>
              </a:ext>
            </a:extLst>
          </p:cNvPr>
          <p:cNvCxnSpPr>
            <a:cxnSpLocks/>
          </p:cNvCxnSpPr>
          <p:nvPr/>
        </p:nvCxnSpPr>
        <p:spPr>
          <a:xfrm flipV="1">
            <a:off x="2160000" y="4320000"/>
            <a:ext cx="1440000" cy="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FE847838-9D0E-6F49-9CB8-0D6F91048AD6}"/>
              </a:ext>
            </a:extLst>
          </p:cNvPr>
          <p:cNvCxnSpPr>
            <a:cxnSpLocks/>
            <a:stCxn id="113" idx="3"/>
            <a:endCxn id="135" idx="1"/>
          </p:cNvCxnSpPr>
          <p:nvPr/>
        </p:nvCxnSpPr>
        <p:spPr>
          <a:xfrm>
            <a:off x="8280000" y="4320000"/>
            <a:ext cx="1440000" cy="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C9F8E3FF-220C-D24E-9E7C-ECF3FC2A8583}"/>
              </a:ext>
            </a:extLst>
          </p:cNvPr>
          <p:cNvSpPr txBox="1"/>
          <p:nvPr/>
        </p:nvSpPr>
        <p:spPr>
          <a:xfrm>
            <a:off x="2312716" y="71066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Aerial</a:t>
            </a:r>
          </a:p>
        </p:txBody>
      </p:sp>
      <p:pic>
        <p:nvPicPr>
          <p:cNvPr id="131" name="Picture 130">
            <a:extLst>
              <a:ext uri="{FF2B5EF4-FFF2-40B4-BE49-F238E27FC236}">
                <a16:creationId xmlns:a16="http://schemas.microsoft.com/office/drawing/2014/main" id="{B513212D-98C8-164F-AA8F-FDA1ACD6A8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21" t="28916" r="41834" b="44291"/>
          <a:stretch/>
        </p:blipFill>
        <p:spPr>
          <a:xfrm>
            <a:off x="0" y="3240000"/>
            <a:ext cx="2160000" cy="2160464"/>
          </a:xfrm>
          <a:prstGeom prst="rect">
            <a:avLst/>
          </a:prstGeom>
        </p:spPr>
      </p:pic>
      <p:grpSp>
        <p:nvGrpSpPr>
          <p:cNvPr id="140" name="Group 139">
            <a:extLst>
              <a:ext uri="{FF2B5EF4-FFF2-40B4-BE49-F238E27FC236}">
                <a16:creationId xmlns:a16="http://schemas.microsoft.com/office/drawing/2014/main" id="{265865F6-20E5-7243-B120-547FE8D6439C}"/>
              </a:ext>
            </a:extLst>
          </p:cNvPr>
          <p:cNvGrpSpPr/>
          <p:nvPr/>
        </p:nvGrpSpPr>
        <p:grpSpPr>
          <a:xfrm>
            <a:off x="9720000" y="3240000"/>
            <a:ext cx="2160000" cy="2160464"/>
            <a:chOff x="9839098" y="3165455"/>
            <a:chExt cx="2160000" cy="2160464"/>
          </a:xfrm>
        </p:grpSpPr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E90408F-EF10-DD4B-AF59-1370C6D073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421" t="28916" r="41834" b="44291"/>
            <a:stretch/>
          </p:blipFill>
          <p:spPr>
            <a:xfrm>
              <a:off x="9839098" y="3165455"/>
              <a:ext cx="2160000" cy="2160464"/>
            </a:xfrm>
            <a:prstGeom prst="rect">
              <a:avLst/>
            </a:prstGeom>
          </p:spPr>
        </p:pic>
        <p:sp>
          <p:nvSpPr>
            <p:cNvPr id="139" name="Freeform 138">
              <a:extLst>
                <a:ext uri="{FF2B5EF4-FFF2-40B4-BE49-F238E27FC236}">
                  <a16:creationId xmlns:a16="http://schemas.microsoft.com/office/drawing/2014/main" id="{6764EAE8-5004-424A-92BA-E6C6772E260D}"/>
                </a:ext>
              </a:extLst>
            </p:cNvPr>
            <p:cNvSpPr/>
            <p:nvPr/>
          </p:nvSpPr>
          <p:spPr>
            <a:xfrm>
              <a:off x="9953370" y="3218934"/>
              <a:ext cx="1754658" cy="1773195"/>
            </a:xfrm>
            <a:custGeom>
              <a:avLst/>
              <a:gdLst>
                <a:gd name="connsiteX0" fmla="*/ 605481 w 1699054"/>
                <a:gd name="connsiteY0" fmla="*/ 0 h 1754660"/>
                <a:gd name="connsiteX1" fmla="*/ 0 w 1699054"/>
                <a:gd name="connsiteY1" fmla="*/ 494271 h 1754660"/>
                <a:gd name="connsiteX2" fmla="*/ 1136821 w 1699054"/>
                <a:gd name="connsiteY2" fmla="*/ 1754660 h 1754660"/>
                <a:gd name="connsiteX3" fmla="*/ 1699054 w 1699054"/>
                <a:gd name="connsiteY3" fmla="*/ 1254211 h 1754660"/>
                <a:gd name="connsiteX4" fmla="*/ 605481 w 1699054"/>
                <a:gd name="connsiteY4" fmla="*/ 0 h 1754660"/>
                <a:gd name="connsiteX0" fmla="*/ 605481 w 1717589"/>
                <a:gd name="connsiteY0" fmla="*/ 0 h 1754660"/>
                <a:gd name="connsiteX1" fmla="*/ 0 w 1717589"/>
                <a:gd name="connsiteY1" fmla="*/ 494271 h 1754660"/>
                <a:gd name="connsiteX2" fmla="*/ 1136821 w 1717589"/>
                <a:gd name="connsiteY2" fmla="*/ 1754660 h 1754660"/>
                <a:gd name="connsiteX3" fmla="*/ 1717589 w 1717589"/>
                <a:gd name="connsiteY3" fmla="*/ 1204784 h 1754660"/>
                <a:gd name="connsiteX4" fmla="*/ 605481 w 1717589"/>
                <a:gd name="connsiteY4" fmla="*/ 0 h 1754660"/>
                <a:gd name="connsiteX0" fmla="*/ 562233 w 1717589"/>
                <a:gd name="connsiteY0" fmla="*/ 0 h 1760838"/>
                <a:gd name="connsiteX1" fmla="*/ 0 w 1717589"/>
                <a:gd name="connsiteY1" fmla="*/ 500449 h 1760838"/>
                <a:gd name="connsiteX2" fmla="*/ 1136821 w 1717589"/>
                <a:gd name="connsiteY2" fmla="*/ 1760838 h 1760838"/>
                <a:gd name="connsiteX3" fmla="*/ 1717589 w 1717589"/>
                <a:gd name="connsiteY3" fmla="*/ 1210962 h 1760838"/>
                <a:gd name="connsiteX4" fmla="*/ 562233 w 1717589"/>
                <a:gd name="connsiteY4" fmla="*/ 0 h 1760838"/>
                <a:gd name="connsiteX0" fmla="*/ 605481 w 1760837"/>
                <a:gd name="connsiteY0" fmla="*/ 0 h 1760838"/>
                <a:gd name="connsiteX1" fmla="*/ 0 w 1760837"/>
                <a:gd name="connsiteY1" fmla="*/ 475736 h 1760838"/>
                <a:gd name="connsiteX2" fmla="*/ 1180069 w 1760837"/>
                <a:gd name="connsiteY2" fmla="*/ 1760838 h 1760838"/>
                <a:gd name="connsiteX3" fmla="*/ 1760837 w 1760837"/>
                <a:gd name="connsiteY3" fmla="*/ 1210962 h 1760838"/>
                <a:gd name="connsiteX4" fmla="*/ 605481 w 1760837"/>
                <a:gd name="connsiteY4" fmla="*/ 0 h 1760838"/>
                <a:gd name="connsiteX0" fmla="*/ 580767 w 1736123"/>
                <a:gd name="connsiteY0" fmla="*/ 0 h 1760838"/>
                <a:gd name="connsiteX1" fmla="*/ 0 w 1736123"/>
                <a:gd name="connsiteY1" fmla="*/ 457201 h 1760838"/>
                <a:gd name="connsiteX2" fmla="*/ 1155355 w 1736123"/>
                <a:gd name="connsiteY2" fmla="*/ 1760838 h 1760838"/>
                <a:gd name="connsiteX3" fmla="*/ 1736123 w 1736123"/>
                <a:gd name="connsiteY3" fmla="*/ 1210962 h 1760838"/>
                <a:gd name="connsiteX4" fmla="*/ 580767 w 1736123"/>
                <a:gd name="connsiteY4" fmla="*/ 0 h 1760838"/>
                <a:gd name="connsiteX0" fmla="*/ 580767 w 1736123"/>
                <a:gd name="connsiteY0" fmla="*/ 0 h 1742303"/>
                <a:gd name="connsiteX1" fmla="*/ 0 w 1736123"/>
                <a:gd name="connsiteY1" fmla="*/ 457201 h 1742303"/>
                <a:gd name="connsiteX2" fmla="*/ 1173890 w 1736123"/>
                <a:gd name="connsiteY2" fmla="*/ 1742303 h 1742303"/>
                <a:gd name="connsiteX3" fmla="*/ 1736123 w 1736123"/>
                <a:gd name="connsiteY3" fmla="*/ 1210962 h 1742303"/>
                <a:gd name="connsiteX4" fmla="*/ 580767 w 1736123"/>
                <a:gd name="connsiteY4" fmla="*/ 0 h 1742303"/>
                <a:gd name="connsiteX0" fmla="*/ 580767 w 1754658"/>
                <a:gd name="connsiteY0" fmla="*/ 0 h 1742303"/>
                <a:gd name="connsiteX1" fmla="*/ 0 w 1754658"/>
                <a:gd name="connsiteY1" fmla="*/ 457201 h 1742303"/>
                <a:gd name="connsiteX2" fmla="*/ 1173890 w 1754658"/>
                <a:gd name="connsiteY2" fmla="*/ 1742303 h 1742303"/>
                <a:gd name="connsiteX3" fmla="*/ 1754658 w 1754658"/>
                <a:gd name="connsiteY3" fmla="*/ 1266567 h 1742303"/>
                <a:gd name="connsiteX4" fmla="*/ 580767 w 1754658"/>
                <a:gd name="connsiteY4" fmla="*/ 0 h 1742303"/>
                <a:gd name="connsiteX0" fmla="*/ 580767 w 1754658"/>
                <a:gd name="connsiteY0" fmla="*/ 0 h 1742303"/>
                <a:gd name="connsiteX1" fmla="*/ 0 w 1754658"/>
                <a:gd name="connsiteY1" fmla="*/ 457201 h 1742303"/>
                <a:gd name="connsiteX2" fmla="*/ 1173890 w 1754658"/>
                <a:gd name="connsiteY2" fmla="*/ 1742303 h 1742303"/>
                <a:gd name="connsiteX3" fmla="*/ 1754658 w 1754658"/>
                <a:gd name="connsiteY3" fmla="*/ 1229497 h 1742303"/>
                <a:gd name="connsiteX4" fmla="*/ 580767 w 1754658"/>
                <a:gd name="connsiteY4" fmla="*/ 0 h 1742303"/>
                <a:gd name="connsiteX0" fmla="*/ 611659 w 1754658"/>
                <a:gd name="connsiteY0" fmla="*/ 0 h 1773195"/>
                <a:gd name="connsiteX1" fmla="*/ 0 w 1754658"/>
                <a:gd name="connsiteY1" fmla="*/ 488093 h 1773195"/>
                <a:gd name="connsiteX2" fmla="*/ 1173890 w 1754658"/>
                <a:gd name="connsiteY2" fmla="*/ 1773195 h 1773195"/>
                <a:gd name="connsiteX3" fmla="*/ 1754658 w 1754658"/>
                <a:gd name="connsiteY3" fmla="*/ 1260389 h 1773195"/>
                <a:gd name="connsiteX4" fmla="*/ 611659 w 1754658"/>
                <a:gd name="connsiteY4" fmla="*/ 0 h 177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658" h="1773195">
                  <a:moveTo>
                    <a:pt x="611659" y="0"/>
                  </a:moveTo>
                  <a:lnTo>
                    <a:pt x="0" y="488093"/>
                  </a:lnTo>
                  <a:lnTo>
                    <a:pt x="1173890" y="1773195"/>
                  </a:lnTo>
                  <a:lnTo>
                    <a:pt x="1754658" y="1260389"/>
                  </a:lnTo>
                  <a:lnTo>
                    <a:pt x="611659" y="0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1" name="Rectangle 140">
            <a:extLst>
              <a:ext uri="{FF2B5EF4-FFF2-40B4-BE49-F238E27FC236}">
                <a16:creationId xmlns:a16="http://schemas.microsoft.com/office/drawing/2014/main" id="{9BA1ECB9-97F0-3240-BE02-D2192570A2E5}"/>
              </a:ext>
            </a:extLst>
          </p:cNvPr>
          <p:cNvSpPr/>
          <p:nvPr/>
        </p:nvSpPr>
        <p:spPr>
          <a:xfrm>
            <a:off x="3240000" y="3240000"/>
            <a:ext cx="540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9CD64706-B244-1442-8770-3B690817C457}"/>
              </a:ext>
            </a:extLst>
          </p:cNvPr>
          <p:cNvSpPr txBox="1"/>
          <p:nvPr/>
        </p:nvSpPr>
        <p:spPr>
          <a:xfrm>
            <a:off x="3240000" y="5400000"/>
            <a:ext cx="1967205" cy="460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PolygonRNN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B354FF2A-741D-3840-ADD1-6837475B7828}"/>
              </a:ext>
            </a:extLst>
          </p:cNvPr>
          <p:cNvSpPr/>
          <p:nvPr/>
        </p:nvSpPr>
        <p:spPr>
          <a:xfrm>
            <a:off x="3240000" y="0"/>
            <a:ext cx="540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39AF7D4D-84E4-BA4E-A286-046B18F4F29D}"/>
              </a:ext>
            </a:extLst>
          </p:cNvPr>
          <p:cNvSpPr txBox="1"/>
          <p:nvPr/>
        </p:nvSpPr>
        <p:spPr>
          <a:xfrm>
            <a:off x="3240000" y="-4616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FPN</a:t>
            </a:r>
          </a:p>
        </p:txBody>
      </p:sp>
      <p:cxnSp>
        <p:nvCxnSpPr>
          <p:cNvPr id="152" name="Elbow Connector 151">
            <a:extLst>
              <a:ext uri="{FF2B5EF4-FFF2-40B4-BE49-F238E27FC236}">
                <a16:creationId xmlns:a16="http://schemas.microsoft.com/office/drawing/2014/main" id="{12A5A792-88D3-3A48-8E67-3D3542CE4DD6}"/>
              </a:ext>
            </a:extLst>
          </p:cNvPr>
          <p:cNvCxnSpPr>
            <a:stCxn id="83" idx="2"/>
            <a:endCxn id="131" idx="0"/>
          </p:cNvCxnSpPr>
          <p:nvPr/>
        </p:nvCxnSpPr>
        <p:spPr>
          <a:xfrm rot="5400000">
            <a:off x="4977377" y="-2563246"/>
            <a:ext cx="1905869" cy="9700622"/>
          </a:xfrm>
          <a:prstGeom prst="bentConnector3">
            <a:avLst>
              <a:gd name="adj1" fmla="val 719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099EE438-9C8E-B94F-9BDA-20ED690A23E2}"/>
              </a:ext>
            </a:extLst>
          </p:cNvPr>
          <p:cNvSpPr>
            <a:spLocks/>
          </p:cNvSpPr>
          <p:nvPr/>
        </p:nvSpPr>
        <p:spPr>
          <a:xfrm>
            <a:off x="3600000" y="360000"/>
            <a:ext cx="1800000" cy="144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VGG-16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3745AF1E-33C7-314D-A149-F8D3DBFB0B04}"/>
              </a:ext>
            </a:extLst>
          </p:cNvPr>
          <p:cNvSpPr>
            <a:spLocks/>
          </p:cNvSpPr>
          <p:nvPr/>
        </p:nvSpPr>
        <p:spPr>
          <a:xfrm>
            <a:off x="6480000" y="360000"/>
            <a:ext cx="1800000" cy="14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1990050-3890-6A49-A94D-E89FB2161B0E}"/>
              </a:ext>
            </a:extLst>
          </p:cNvPr>
          <p:cNvCxnSpPr/>
          <p:nvPr/>
        </p:nvCxnSpPr>
        <p:spPr>
          <a:xfrm>
            <a:off x="5400000" y="432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EA77E12F-460A-0B43-92FA-0D9F09CF1761}"/>
              </a:ext>
            </a:extLst>
          </p:cNvPr>
          <p:cNvCxnSpPr>
            <a:cxnSpLocks/>
          </p:cNvCxnSpPr>
          <p:nvPr/>
        </p:nvCxnSpPr>
        <p:spPr>
          <a:xfrm>
            <a:off x="2160000" y="1080000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0BA954E7-EF06-B24C-8420-31058C5B8190}"/>
              </a:ext>
            </a:extLst>
          </p:cNvPr>
          <p:cNvCxnSpPr>
            <a:cxnSpLocks/>
            <a:stCxn id="156" idx="3"/>
            <a:endCxn id="82" idx="1"/>
          </p:cNvCxnSpPr>
          <p:nvPr/>
        </p:nvCxnSpPr>
        <p:spPr>
          <a:xfrm>
            <a:off x="8280000" y="1080000"/>
            <a:ext cx="14771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1AE0F13C-A484-4C40-9C45-60F9C2696DE5}"/>
              </a:ext>
            </a:extLst>
          </p:cNvPr>
          <p:cNvCxnSpPr>
            <a:cxnSpLocks/>
          </p:cNvCxnSpPr>
          <p:nvPr/>
        </p:nvCxnSpPr>
        <p:spPr>
          <a:xfrm>
            <a:off x="540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TextBox 171">
            <a:extLst>
              <a:ext uri="{FF2B5EF4-FFF2-40B4-BE49-F238E27FC236}">
                <a16:creationId xmlns:a16="http://schemas.microsoft.com/office/drawing/2014/main" id="{AFD05082-E677-7248-BF88-4C9FFA676FFA}"/>
              </a:ext>
            </a:extLst>
          </p:cNvPr>
          <p:cNvSpPr txBox="1"/>
          <p:nvPr/>
        </p:nvSpPr>
        <p:spPr>
          <a:xfrm>
            <a:off x="2287068" y="1080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88D3F338-DA38-CE43-9C3E-4EFEE7C9C257}"/>
              </a:ext>
            </a:extLst>
          </p:cNvPr>
          <p:cNvSpPr txBox="1"/>
          <p:nvPr/>
        </p:nvSpPr>
        <p:spPr>
          <a:xfrm>
            <a:off x="2287068" y="4320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6D7AB29-31E2-744F-8FAC-257C2D0DEACC}"/>
              </a:ext>
            </a:extLst>
          </p:cNvPr>
          <p:cNvSpPr txBox="1"/>
          <p:nvPr/>
        </p:nvSpPr>
        <p:spPr>
          <a:xfrm>
            <a:off x="2197300" y="3950900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C31EC022-060E-7C41-8631-7317C51C9BC6}"/>
              </a:ext>
            </a:extLst>
          </p:cNvPr>
          <p:cNvSpPr txBox="1"/>
          <p:nvPr/>
        </p:nvSpPr>
        <p:spPr>
          <a:xfrm>
            <a:off x="8868996" y="7106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RoIs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21AAA4E9-D60B-844F-8AF9-B172F4827B3E}"/>
              </a:ext>
            </a:extLst>
          </p:cNvPr>
          <p:cNvSpPr txBox="1"/>
          <p:nvPr/>
        </p:nvSpPr>
        <p:spPr>
          <a:xfrm>
            <a:off x="8670886" y="3950900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Polygon</a:t>
            </a:r>
          </a:p>
        </p:txBody>
      </p:sp>
      <p:sp>
        <p:nvSpPr>
          <p:cNvPr id="177" name="TextBox 176">
            <a:extLst>
              <a:ext uri="{FF2B5EF4-FFF2-40B4-BE49-F238E27FC236}">
                <a16:creationId xmlns:a16="http://schemas.microsoft.com/office/drawing/2014/main" id="{00D82EED-901E-FD4D-B18C-2EAC97D05705}"/>
              </a:ext>
            </a:extLst>
          </p:cNvPr>
          <p:cNvSpPr txBox="1"/>
          <p:nvPr/>
        </p:nvSpPr>
        <p:spPr>
          <a:xfrm>
            <a:off x="5450122" y="710668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</p:txBody>
      </p:sp>
      <p:sp>
        <p:nvSpPr>
          <p:cNvPr id="178" name="TextBox 177">
            <a:extLst>
              <a:ext uri="{FF2B5EF4-FFF2-40B4-BE49-F238E27FC236}">
                <a16:creationId xmlns:a16="http://schemas.microsoft.com/office/drawing/2014/main" id="{BE2FF42F-3A14-6145-9743-570612EC777C}"/>
              </a:ext>
            </a:extLst>
          </p:cNvPr>
          <p:cNvSpPr txBox="1"/>
          <p:nvPr/>
        </p:nvSpPr>
        <p:spPr>
          <a:xfrm>
            <a:off x="5450122" y="3950668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</p:txBody>
      </p:sp>
    </p:spTree>
    <p:extLst>
      <p:ext uri="{BB962C8B-B14F-4D97-AF65-F5344CB8AC3E}">
        <p14:creationId xmlns:p14="http://schemas.microsoft.com/office/powerpoint/2010/main" val="16070909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DC083C42-026C-0847-A54B-98056A383A31}"/>
              </a:ext>
            </a:extLst>
          </p:cNvPr>
          <p:cNvGrpSpPr/>
          <p:nvPr/>
        </p:nvGrpSpPr>
        <p:grpSpPr>
          <a:xfrm>
            <a:off x="0" y="0"/>
            <a:ext cx="2160000" cy="2160000"/>
            <a:chOff x="629094" y="1312745"/>
            <a:chExt cx="4320000" cy="432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EAD0F73-6CFE-9E46-A55A-296750A6D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85" t="17995" r="26573" b="25363"/>
            <a:stretch/>
          </p:blipFill>
          <p:spPr>
            <a:xfrm>
              <a:off x="629094" y="1312745"/>
              <a:ext cx="4320000" cy="432000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35BF88A-AF27-5C4E-A21C-E4BA38DDA40E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0CC961-D10F-8343-A188-D74C75BA842D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915288C-EDF1-134F-864B-FB98771B8CA9}"/>
                </a:ext>
              </a:extLst>
            </p:cNvPr>
            <p:cNvSpPr/>
            <p:nvPr/>
          </p:nvSpPr>
          <p:spPr>
            <a:xfrm>
              <a:off x="803444" y="2888107"/>
              <a:ext cx="1124436" cy="2388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808FE8-9788-F448-BCA3-ADCAC20C95C9}"/>
                </a:ext>
              </a:extLst>
            </p:cNvPr>
            <p:cNvSpPr/>
            <p:nvPr/>
          </p:nvSpPr>
          <p:spPr>
            <a:xfrm>
              <a:off x="1119934" y="2531769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B688D1-1614-3047-BBE3-835B0032049C}"/>
                </a:ext>
              </a:extLst>
            </p:cNvPr>
            <p:cNvSpPr/>
            <p:nvPr/>
          </p:nvSpPr>
          <p:spPr>
            <a:xfrm>
              <a:off x="1456872" y="1635071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056A930-B891-A544-9989-04A8AD00FF12}"/>
                </a:ext>
              </a:extLst>
            </p:cNvPr>
            <p:cNvSpPr/>
            <p:nvPr/>
          </p:nvSpPr>
          <p:spPr>
            <a:xfrm>
              <a:off x="974158" y="1957395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468E4D3-1075-144B-9160-5FA20BD3F8E6}"/>
                </a:ext>
              </a:extLst>
            </p:cNvPr>
            <p:cNvSpPr/>
            <p:nvPr/>
          </p:nvSpPr>
          <p:spPr>
            <a:xfrm>
              <a:off x="2881920" y="1679239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C6555E5-877D-BA4E-90F8-AB6A503ADDBE}"/>
                </a:ext>
              </a:extLst>
            </p:cNvPr>
            <p:cNvSpPr/>
            <p:nvPr/>
          </p:nvSpPr>
          <p:spPr>
            <a:xfrm>
              <a:off x="3246176" y="2004255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C8051AD-817F-C24E-9298-F20DB685E03E}"/>
                </a:ext>
              </a:extLst>
            </p:cNvPr>
            <p:cNvSpPr/>
            <p:nvPr/>
          </p:nvSpPr>
          <p:spPr>
            <a:xfrm>
              <a:off x="2523592" y="3164431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14DC828-4FBF-8A4A-8E0A-ECD1A0BEA672}"/>
                </a:ext>
              </a:extLst>
            </p:cNvPr>
            <p:cNvSpPr/>
            <p:nvPr/>
          </p:nvSpPr>
          <p:spPr>
            <a:xfrm>
              <a:off x="3023162" y="3352427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D380AB0-F765-D244-8E81-53270DF0175B}"/>
                </a:ext>
              </a:extLst>
            </p:cNvPr>
            <p:cNvSpPr/>
            <p:nvPr/>
          </p:nvSpPr>
          <p:spPr>
            <a:xfrm>
              <a:off x="3366426" y="2611917"/>
              <a:ext cx="1409498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4EFA43-C20C-4E4A-9931-6E04708059F4}"/>
                </a:ext>
              </a:extLst>
            </p:cNvPr>
            <p:cNvSpPr/>
            <p:nvPr/>
          </p:nvSpPr>
          <p:spPr>
            <a:xfrm>
              <a:off x="945454" y="4281023"/>
              <a:ext cx="1719380" cy="768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32B8681-25A0-D842-B86E-9CAEDB2A7441}"/>
                </a:ext>
              </a:extLst>
            </p:cNvPr>
            <p:cNvSpPr/>
            <p:nvPr/>
          </p:nvSpPr>
          <p:spPr>
            <a:xfrm>
              <a:off x="716654" y="4797597"/>
              <a:ext cx="1719380" cy="768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1200D4-C41C-5145-9E67-C25461CA7F33}"/>
                </a:ext>
              </a:extLst>
            </p:cNvPr>
            <p:cNvSpPr/>
            <p:nvPr/>
          </p:nvSpPr>
          <p:spPr>
            <a:xfrm>
              <a:off x="784020" y="1408469"/>
              <a:ext cx="1719380" cy="7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758F30-973B-934B-B5E5-AA338E267694}"/>
                </a:ext>
              </a:extLst>
            </p:cNvPr>
            <p:cNvSpPr/>
            <p:nvPr/>
          </p:nvSpPr>
          <p:spPr>
            <a:xfrm>
              <a:off x="875992" y="2341147"/>
              <a:ext cx="1719380" cy="7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8049A0-0428-8048-A044-BA12A2105395}"/>
              </a:ext>
            </a:extLst>
          </p:cNvPr>
          <p:cNvGrpSpPr/>
          <p:nvPr/>
        </p:nvGrpSpPr>
        <p:grpSpPr>
          <a:xfrm>
            <a:off x="9757147" y="0"/>
            <a:ext cx="2160000" cy="2160000"/>
            <a:chOff x="629094" y="1312745"/>
            <a:chExt cx="4320001" cy="4320000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6A8C8A4-BEAD-0646-B8AE-A119AD006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785" t="17995" r="26573" b="25363"/>
            <a:stretch/>
          </p:blipFill>
          <p:spPr>
            <a:xfrm>
              <a:off x="629094" y="1312745"/>
              <a:ext cx="4320001" cy="4320000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C9559A0-7ED4-824E-AC6D-091AE97389E3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492E667-4B01-B849-A800-D4684341A817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805BECE-B2FB-294B-A11E-B7E0E56CC88E}"/>
                </a:ext>
              </a:extLst>
            </p:cNvPr>
            <p:cNvSpPr/>
            <p:nvPr/>
          </p:nvSpPr>
          <p:spPr>
            <a:xfrm>
              <a:off x="803445" y="2888107"/>
              <a:ext cx="1124436" cy="238830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E3629C0E-42D3-3843-8370-7ED56D3F9DF7}"/>
              </a:ext>
            </a:extLst>
          </p:cNvPr>
          <p:cNvSpPr>
            <a:spLocks/>
          </p:cNvSpPr>
          <p:nvPr/>
        </p:nvSpPr>
        <p:spPr>
          <a:xfrm>
            <a:off x="6480000" y="3600000"/>
            <a:ext cx="1800000" cy="14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ConvLSTM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2D76BB9E-58E8-A143-A6EA-4393FADD7612}"/>
              </a:ext>
            </a:extLst>
          </p:cNvPr>
          <p:cNvCxnSpPr>
            <a:cxnSpLocks/>
          </p:cNvCxnSpPr>
          <p:nvPr/>
        </p:nvCxnSpPr>
        <p:spPr>
          <a:xfrm flipV="1">
            <a:off x="2160000" y="4320000"/>
            <a:ext cx="1440000" cy="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126EED0-C1CB-4B4C-ACCE-32A1FC7D60C4}"/>
              </a:ext>
            </a:extLst>
          </p:cNvPr>
          <p:cNvCxnSpPr>
            <a:cxnSpLocks/>
            <a:stCxn id="96" idx="3"/>
            <a:endCxn id="102" idx="1"/>
          </p:cNvCxnSpPr>
          <p:nvPr/>
        </p:nvCxnSpPr>
        <p:spPr>
          <a:xfrm>
            <a:off x="8280000" y="4320000"/>
            <a:ext cx="1440000" cy="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Picture 99">
            <a:extLst>
              <a:ext uri="{FF2B5EF4-FFF2-40B4-BE49-F238E27FC236}">
                <a16:creationId xmlns:a16="http://schemas.microsoft.com/office/drawing/2014/main" id="{EC7313D9-6D3A-6E4A-9097-8738216751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421" t="28916" r="41834" b="44291"/>
          <a:stretch/>
        </p:blipFill>
        <p:spPr>
          <a:xfrm>
            <a:off x="0" y="3240000"/>
            <a:ext cx="2160000" cy="2160464"/>
          </a:xfrm>
          <a:prstGeom prst="rect">
            <a:avLst/>
          </a:prstGeom>
        </p:spPr>
      </p:pic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CBF43BC-0CB2-F440-A2B5-DBBCD97518DB}"/>
              </a:ext>
            </a:extLst>
          </p:cNvPr>
          <p:cNvGrpSpPr/>
          <p:nvPr/>
        </p:nvGrpSpPr>
        <p:grpSpPr>
          <a:xfrm>
            <a:off x="9720000" y="3240000"/>
            <a:ext cx="2160000" cy="2160464"/>
            <a:chOff x="9839098" y="3165455"/>
            <a:chExt cx="2160000" cy="2160464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34BB11B-D8BF-564E-9E33-56F30164D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421" t="28916" r="41834" b="44291"/>
            <a:stretch/>
          </p:blipFill>
          <p:spPr>
            <a:xfrm>
              <a:off x="9839098" y="3165455"/>
              <a:ext cx="2160000" cy="2160464"/>
            </a:xfrm>
            <a:prstGeom prst="rect">
              <a:avLst/>
            </a:prstGeom>
          </p:spPr>
        </p:pic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AFB2BF-0F3D-9E46-8E4C-F111BA5C128D}"/>
                </a:ext>
              </a:extLst>
            </p:cNvPr>
            <p:cNvSpPr/>
            <p:nvPr/>
          </p:nvSpPr>
          <p:spPr>
            <a:xfrm>
              <a:off x="9953370" y="3218934"/>
              <a:ext cx="1754658" cy="1773195"/>
            </a:xfrm>
            <a:custGeom>
              <a:avLst/>
              <a:gdLst>
                <a:gd name="connsiteX0" fmla="*/ 605481 w 1699054"/>
                <a:gd name="connsiteY0" fmla="*/ 0 h 1754660"/>
                <a:gd name="connsiteX1" fmla="*/ 0 w 1699054"/>
                <a:gd name="connsiteY1" fmla="*/ 494271 h 1754660"/>
                <a:gd name="connsiteX2" fmla="*/ 1136821 w 1699054"/>
                <a:gd name="connsiteY2" fmla="*/ 1754660 h 1754660"/>
                <a:gd name="connsiteX3" fmla="*/ 1699054 w 1699054"/>
                <a:gd name="connsiteY3" fmla="*/ 1254211 h 1754660"/>
                <a:gd name="connsiteX4" fmla="*/ 605481 w 1699054"/>
                <a:gd name="connsiteY4" fmla="*/ 0 h 1754660"/>
                <a:gd name="connsiteX0" fmla="*/ 605481 w 1717589"/>
                <a:gd name="connsiteY0" fmla="*/ 0 h 1754660"/>
                <a:gd name="connsiteX1" fmla="*/ 0 w 1717589"/>
                <a:gd name="connsiteY1" fmla="*/ 494271 h 1754660"/>
                <a:gd name="connsiteX2" fmla="*/ 1136821 w 1717589"/>
                <a:gd name="connsiteY2" fmla="*/ 1754660 h 1754660"/>
                <a:gd name="connsiteX3" fmla="*/ 1717589 w 1717589"/>
                <a:gd name="connsiteY3" fmla="*/ 1204784 h 1754660"/>
                <a:gd name="connsiteX4" fmla="*/ 605481 w 1717589"/>
                <a:gd name="connsiteY4" fmla="*/ 0 h 1754660"/>
                <a:gd name="connsiteX0" fmla="*/ 562233 w 1717589"/>
                <a:gd name="connsiteY0" fmla="*/ 0 h 1760838"/>
                <a:gd name="connsiteX1" fmla="*/ 0 w 1717589"/>
                <a:gd name="connsiteY1" fmla="*/ 500449 h 1760838"/>
                <a:gd name="connsiteX2" fmla="*/ 1136821 w 1717589"/>
                <a:gd name="connsiteY2" fmla="*/ 1760838 h 1760838"/>
                <a:gd name="connsiteX3" fmla="*/ 1717589 w 1717589"/>
                <a:gd name="connsiteY3" fmla="*/ 1210962 h 1760838"/>
                <a:gd name="connsiteX4" fmla="*/ 562233 w 1717589"/>
                <a:gd name="connsiteY4" fmla="*/ 0 h 1760838"/>
                <a:gd name="connsiteX0" fmla="*/ 605481 w 1760837"/>
                <a:gd name="connsiteY0" fmla="*/ 0 h 1760838"/>
                <a:gd name="connsiteX1" fmla="*/ 0 w 1760837"/>
                <a:gd name="connsiteY1" fmla="*/ 475736 h 1760838"/>
                <a:gd name="connsiteX2" fmla="*/ 1180069 w 1760837"/>
                <a:gd name="connsiteY2" fmla="*/ 1760838 h 1760838"/>
                <a:gd name="connsiteX3" fmla="*/ 1760837 w 1760837"/>
                <a:gd name="connsiteY3" fmla="*/ 1210962 h 1760838"/>
                <a:gd name="connsiteX4" fmla="*/ 605481 w 1760837"/>
                <a:gd name="connsiteY4" fmla="*/ 0 h 1760838"/>
                <a:gd name="connsiteX0" fmla="*/ 580767 w 1736123"/>
                <a:gd name="connsiteY0" fmla="*/ 0 h 1760838"/>
                <a:gd name="connsiteX1" fmla="*/ 0 w 1736123"/>
                <a:gd name="connsiteY1" fmla="*/ 457201 h 1760838"/>
                <a:gd name="connsiteX2" fmla="*/ 1155355 w 1736123"/>
                <a:gd name="connsiteY2" fmla="*/ 1760838 h 1760838"/>
                <a:gd name="connsiteX3" fmla="*/ 1736123 w 1736123"/>
                <a:gd name="connsiteY3" fmla="*/ 1210962 h 1760838"/>
                <a:gd name="connsiteX4" fmla="*/ 580767 w 1736123"/>
                <a:gd name="connsiteY4" fmla="*/ 0 h 1760838"/>
                <a:gd name="connsiteX0" fmla="*/ 580767 w 1736123"/>
                <a:gd name="connsiteY0" fmla="*/ 0 h 1742303"/>
                <a:gd name="connsiteX1" fmla="*/ 0 w 1736123"/>
                <a:gd name="connsiteY1" fmla="*/ 457201 h 1742303"/>
                <a:gd name="connsiteX2" fmla="*/ 1173890 w 1736123"/>
                <a:gd name="connsiteY2" fmla="*/ 1742303 h 1742303"/>
                <a:gd name="connsiteX3" fmla="*/ 1736123 w 1736123"/>
                <a:gd name="connsiteY3" fmla="*/ 1210962 h 1742303"/>
                <a:gd name="connsiteX4" fmla="*/ 580767 w 1736123"/>
                <a:gd name="connsiteY4" fmla="*/ 0 h 1742303"/>
                <a:gd name="connsiteX0" fmla="*/ 580767 w 1754658"/>
                <a:gd name="connsiteY0" fmla="*/ 0 h 1742303"/>
                <a:gd name="connsiteX1" fmla="*/ 0 w 1754658"/>
                <a:gd name="connsiteY1" fmla="*/ 457201 h 1742303"/>
                <a:gd name="connsiteX2" fmla="*/ 1173890 w 1754658"/>
                <a:gd name="connsiteY2" fmla="*/ 1742303 h 1742303"/>
                <a:gd name="connsiteX3" fmla="*/ 1754658 w 1754658"/>
                <a:gd name="connsiteY3" fmla="*/ 1266567 h 1742303"/>
                <a:gd name="connsiteX4" fmla="*/ 580767 w 1754658"/>
                <a:gd name="connsiteY4" fmla="*/ 0 h 1742303"/>
                <a:gd name="connsiteX0" fmla="*/ 580767 w 1754658"/>
                <a:gd name="connsiteY0" fmla="*/ 0 h 1742303"/>
                <a:gd name="connsiteX1" fmla="*/ 0 w 1754658"/>
                <a:gd name="connsiteY1" fmla="*/ 457201 h 1742303"/>
                <a:gd name="connsiteX2" fmla="*/ 1173890 w 1754658"/>
                <a:gd name="connsiteY2" fmla="*/ 1742303 h 1742303"/>
                <a:gd name="connsiteX3" fmla="*/ 1754658 w 1754658"/>
                <a:gd name="connsiteY3" fmla="*/ 1229497 h 1742303"/>
                <a:gd name="connsiteX4" fmla="*/ 580767 w 1754658"/>
                <a:gd name="connsiteY4" fmla="*/ 0 h 1742303"/>
                <a:gd name="connsiteX0" fmla="*/ 611659 w 1754658"/>
                <a:gd name="connsiteY0" fmla="*/ 0 h 1773195"/>
                <a:gd name="connsiteX1" fmla="*/ 0 w 1754658"/>
                <a:gd name="connsiteY1" fmla="*/ 488093 h 1773195"/>
                <a:gd name="connsiteX2" fmla="*/ 1173890 w 1754658"/>
                <a:gd name="connsiteY2" fmla="*/ 1773195 h 1773195"/>
                <a:gd name="connsiteX3" fmla="*/ 1754658 w 1754658"/>
                <a:gd name="connsiteY3" fmla="*/ 1260389 h 1773195"/>
                <a:gd name="connsiteX4" fmla="*/ 611659 w 1754658"/>
                <a:gd name="connsiteY4" fmla="*/ 0 h 177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658" h="1773195">
                  <a:moveTo>
                    <a:pt x="611659" y="0"/>
                  </a:moveTo>
                  <a:lnTo>
                    <a:pt x="0" y="488093"/>
                  </a:lnTo>
                  <a:lnTo>
                    <a:pt x="1173890" y="1773195"/>
                  </a:lnTo>
                  <a:lnTo>
                    <a:pt x="1754658" y="1260389"/>
                  </a:lnTo>
                  <a:lnTo>
                    <a:pt x="611659" y="0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51BC023-6B14-734E-B5C7-5FC19ED200DF}"/>
              </a:ext>
            </a:extLst>
          </p:cNvPr>
          <p:cNvSpPr/>
          <p:nvPr/>
        </p:nvSpPr>
        <p:spPr>
          <a:xfrm>
            <a:off x="3240000" y="3240000"/>
            <a:ext cx="540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2E41E10-F6FF-3F4E-B881-C0D288F6994E}"/>
              </a:ext>
            </a:extLst>
          </p:cNvPr>
          <p:cNvSpPr txBox="1"/>
          <p:nvPr/>
        </p:nvSpPr>
        <p:spPr>
          <a:xfrm>
            <a:off x="3240000" y="5400000"/>
            <a:ext cx="1967205" cy="4608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PolygonRNN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2C9924F-9B41-4A4B-A6C6-4575DA20957C}"/>
              </a:ext>
            </a:extLst>
          </p:cNvPr>
          <p:cNvSpPr/>
          <p:nvPr/>
        </p:nvSpPr>
        <p:spPr>
          <a:xfrm>
            <a:off x="3240000" y="0"/>
            <a:ext cx="540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6511239-A805-5645-A5D7-9EC84DF2A6FD}"/>
              </a:ext>
            </a:extLst>
          </p:cNvPr>
          <p:cNvSpPr txBox="1"/>
          <p:nvPr/>
        </p:nvSpPr>
        <p:spPr>
          <a:xfrm>
            <a:off x="3240000" y="-4616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FPN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1BC9ED3D-E217-514A-81A2-C21454C3F72D}"/>
              </a:ext>
            </a:extLst>
          </p:cNvPr>
          <p:cNvCxnSpPr>
            <a:stCxn id="92" idx="2"/>
            <a:endCxn id="100" idx="0"/>
          </p:cNvCxnSpPr>
          <p:nvPr/>
        </p:nvCxnSpPr>
        <p:spPr>
          <a:xfrm rot="5400000">
            <a:off x="4977377" y="-2563246"/>
            <a:ext cx="1905869" cy="9700622"/>
          </a:xfrm>
          <a:prstGeom prst="bentConnector3">
            <a:avLst>
              <a:gd name="adj1" fmla="val 7199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5FB23EE-E1E6-E247-9687-C1493812C8BC}"/>
              </a:ext>
            </a:extLst>
          </p:cNvPr>
          <p:cNvSpPr>
            <a:spLocks/>
          </p:cNvSpPr>
          <p:nvPr/>
        </p:nvSpPr>
        <p:spPr>
          <a:xfrm>
            <a:off x="3600000" y="360000"/>
            <a:ext cx="1800000" cy="46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VGG-16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1EA0A83-F099-A34D-A1B0-6239D5407951}"/>
              </a:ext>
            </a:extLst>
          </p:cNvPr>
          <p:cNvCxnSpPr/>
          <p:nvPr/>
        </p:nvCxnSpPr>
        <p:spPr>
          <a:xfrm>
            <a:off x="5400000" y="432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1E1B541-8EF9-5943-8CC6-C1C02AAD99AC}"/>
              </a:ext>
            </a:extLst>
          </p:cNvPr>
          <p:cNvCxnSpPr>
            <a:cxnSpLocks/>
          </p:cNvCxnSpPr>
          <p:nvPr/>
        </p:nvCxnSpPr>
        <p:spPr>
          <a:xfrm>
            <a:off x="2160000" y="1080000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534E7C7-9B94-6043-8FE3-D62BADCAA021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8280000" y="1080000"/>
            <a:ext cx="14771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88FFE63-47BF-3D4A-924E-E0BBA2578987}"/>
              </a:ext>
            </a:extLst>
          </p:cNvPr>
          <p:cNvCxnSpPr>
            <a:cxnSpLocks/>
          </p:cNvCxnSpPr>
          <p:nvPr/>
        </p:nvCxnSpPr>
        <p:spPr>
          <a:xfrm>
            <a:off x="540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59F31BD4-7BDE-F046-BB99-A15F55DC4144}"/>
              </a:ext>
            </a:extLst>
          </p:cNvPr>
          <p:cNvSpPr txBox="1"/>
          <p:nvPr/>
        </p:nvSpPr>
        <p:spPr>
          <a:xfrm>
            <a:off x="8868996" y="7106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RoIs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564AEF0-35C1-9941-A38D-6603081A2843}"/>
              </a:ext>
            </a:extLst>
          </p:cNvPr>
          <p:cNvSpPr txBox="1"/>
          <p:nvPr/>
        </p:nvSpPr>
        <p:spPr>
          <a:xfrm>
            <a:off x="8670886" y="3950900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Polygon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EFCBB66-BEC4-1345-A1A7-1D59134AA44E}"/>
              </a:ext>
            </a:extLst>
          </p:cNvPr>
          <p:cNvSpPr txBox="1"/>
          <p:nvPr/>
        </p:nvSpPr>
        <p:spPr>
          <a:xfrm>
            <a:off x="5450122" y="710668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665DE9E5-5024-344A-B4AC-CA3E319E0A00}"/>
              </a:ext>
            </a:extLst>
          </p:cNvPr>
          <p:cNvSpPr txBox="1"/>
          <p:nvPr/>
        </p:nvSpPr>
        <p:spPr>
          <a:xfrm>
            <a:off x="5450122" y="3950668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CF747BE-A270-3E43-9A39-38A12A645AD9}"/>
              </a:ext>
            </a:extLst>
          </p:cNvPr>
          <p:cNvSpPr txBox="1"/>
          <p:nvPr/>
        </p:nvSpPr>
        <p:spPr>
          <a:xfrm>
            <a:off x="2312716" y="71066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Aerial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576A41D-CC54-0744-BEDC-CF5EEE66F8D0}"/>
              </a:ext>
            </a:extLst>
          </p:cNvPr>
          <p:cNvSpPr txBox="1"/>
          <p:nvPr/>
        </p:nvSpPr>
        <p:spPr>
          <a:xfrm>
            <a:off x="2287068" y="1080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93B5CF7-AD23-A945-A3B0-8F10DBA1727F}"/>
              </a:ext>
            </a:extLst>
          </p:cNvPr>
          <p:cNvSpPr txBox="1"/>
          <p:nvPr/>
        </p:nvSpPr>
        <p:spPr>
          <a:xfrm>
            <a:off x="2287068" y="4320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CE42D31-7922-0049-A24D-E1D1855CA54E}"/>
              </a:ext>
            </a:extLst>
          </p:cNvPr>
          <p:cNvSpPr txBox="1"/>
          <p:nvPr/>
        </p:nvSpPr>
        <p:spPr>
          <a:xfrm>
            <a:off x="2197300" y="3950900"/>
            <a:ext cx="1005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Building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8255CB9-2447-4C4A-BC3C-FE215C090C2D}"/>
              </a:ext>
            </a:extLst>
          </p:cNvPr>
          <p:cNvSpPr>
            <a:spLocks/>
          </p:cNvSpPr>
          <p:nvPr/>
        </p:nvSpPr>
        <p:spPr>
          <a:xfrm>
            <a:off x="6480000" y="360000"/>
            <a:ext cx="1800000" cy="14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24300937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42672A42-BC01-994C-A961-C2081E140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40000"/>
            <a:ext cx="2160000" cy="216000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0FD362EF-673A-FE4B-997A-E6A13CF53E66}"/>
              </a:ext>
            </a:extLst>
          </p:cNvPr>
          <p:cNvGrpSpPr/>
          <p:nvPr/>
        </p:nvGrpSpPr>
        <p:grpSpPr>
          <a:xfrm>
            <a:off x="87176" y="3318504"/>
            <a:ext cx="1895955" cy="1903327"/>
            <a:chOff x="803445" y="1469753"/>
            <a:chExt cx="3791910" cy="3806654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02D5239-BAA7-5848-872E-896709BD47DA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78F8E71-408A-0F48-8126-F9CC97D7F0C4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65D69212-7B76-B94B-A565-D381F9C79ED5}"/>
                </a:ext>
              </a:extLst>
            </p:cNvPr>
            <p:cNvSpPr/>
            <p:nvPr/>
          </p:nvSpPr>
          <p:spPr>
            <a:xfrm>
              <a:off x="803445" y="2888107"/>
              <a:ext cx="1124436" cy="238830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C083C42-026C-0847-A54B-98056A383A31}"/>
              </a:ext>
            </a:extLst>
          </p:cNvPr>
          <p:cNvGrpSpPr/>
          <p:nvPr/>
        </p:nvGrpSpPr>
        <p:grpSpPr>
          <a:xfrm>
            <a:off x="0" y="0"/>
            <a:ext cx="2160000" cy="2160000"/>
            <a:chOff x="629094" y="1312745"/>
            <a:chExt cx="4320000" cy="4320000"/>
          </a:xfrm>
        </p:grpSpPr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5EAD0F73-6CFE-9E46-A55A-296750A6D1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85" t="17995" r="26573" b="25363"/>
            <a:stretch/>
          </p:blipFill>
          <p:spPr>
            <a:xfrm>
              <a:off x="629094" y="1312745"/>
              <a:ext cx="4320000" cy="4320000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35BF88A-AF27-5C4E-A21C-E4BA38DDA40E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E0CC961-D10F-8343-A188-D74C75BA842D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A915288C-EDF1-134F-864B-FB98771B8CA9}"/>
                </a:ext>
              </a:extLst>
            </p:cNvPr>
            <p:cNvSpPr/>
            <p:nvPr/>
          </p:nvSpPr>
          <p:spPr>
            <a:xfrm>
              <a:off x="803444" y="2888107"/>
              <a:ext cx="1124436" cy="23883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B8808FE8-9788-F448-BCA3-ADCAC20C95C9}"/>
                </a:ext>
              </a:extLst>
            </p:cNvPr>
            <p:cNvSpPr/>
            <p:nvPr/>
          </p:nvSpPr>
          <p:spPr>
            <a:xfrm>
              <a:off x="1119934" y="2531769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CB688D1-1614-3047-BBE3-835B0032049C}"/>
                </a:ext>
              </a:extLst>
            </p:cNvPr>
            <p:cNvSpPr/>
            <p:nvPr/>
          </p:nvSpPr>
          <p:spPr>
            <a:xfrm>
              <a:off x="1456872" y="1635071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2056A930-B891-A544-9989-04A8AD00FF12}"/>
                </a:ext>
              </a:extLst>
            </p:cNvPr>
            <p:cNvSpPr/>
            <p:nvPr/>
          </p:nvSpPr>
          <p:spPr>
            <a:xfrm>
              <a:off x="974158" y="1957395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0468E4D3-1075-144B-9160-5FA20BD3F8E6}"/>
                </a:ext>
              </a:extLst>
            </p:cNvPr>
            <p:cNvSpPr/>
            <p:nvPr/>
          </p:nvSpPr>
          <p:spPr>
            <a:xfrm>
              <a:off x="2881920" y="1679239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6C6555E5-877D-BA4E-90F8-AB6A503ADDBE}"/>
                </a:ext>
              </a:extLst>
            </p:cNvPr>
            <p:cNvSpPr/>
            <p:nvPr/>
          </p:nvSpPr>
          <p:spPr>
            <a:xfrm>
              <a:off x="3246176" y="2004255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C8051AD-817F-C24E-9298-F20DB685E03E}"/>
                </a:ext>
              </a:extLst>
            </p:cNvPr>
            <p:cNvSpPr/>
            <p:nvPr/>
          </p:nvSpPr>
          <p:spPr>
            <a:xfrm>
              <a:off x="2523592" y="3164431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E14DC828-4FBF-8A4A-8E0A-ECD1A0BEA672}"/>
                </a:ext>
              </a:extLst>
            </p:cNvPr>
            <p:cNvSpPr/>
            <p:nvPr/>
          </p:nvSpPr>
          <p:spPr>
            <a:xfrm>
              <a:off x="3023162" y="3352427"/>
              <a:ext cx="1253192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0D380AB0-F765-D244-8E81-53270DF0175B}"/>
                </a:ext>
              </a:extLst>
            </p:cNvPr>
            <p:cNvSpPr/>
            <p:nvPr/>
          </p:nvSpPr>
          <p:spPr>
            <a:xfrm>
              <a:off x="3366426" y="2611917"/>
              <a:ext cx="1409498" cy="214973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234EFA43-C20C-4E4A-9931-6E04708059F4}"/>
                </a:ext>
              </a:extLst>
            </p:cNvPr>
            <p:cNvSpPr/>
            <p:nvPr/>
          </p:nvSpPr>
          <p:spPr>
            <a:xfrm>
              <a:off x="945454" y="4281023"/>
              <a:ext cx="1719380" cy="768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832B8681-25A0-D842-B86E-9CAEDB2A7441}"/>
                </a:ext>
              </a:extLst>
            </p:cNvPr>
            <p:cNvSpPr/>
            <p:nvPr/>
          </p:nvSpPr>
          <p:spPr>
            <a:xfrm>
              <a:off x="716654" y="4797597"/>
              <a:ext cx="1719380" cy="76878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F11200D4-C41C-5145-9E67-C25461CA7F33}"/>
                </a:ext>
              </a:extLst>
            </p:cNvPr>
            <p:cNvSpPr/>
            <p:nvPr/>
          </p:nvSpPr>
          <p:spPr>
            <a:xfrm>
              <a:off x="784020" y="1408469"/>
              <a:ext cx="1719380" cy="7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40758F30-973B-934B-B5E5-AA338E267694}"/>
                </a:ext>
              </a:extLst>
            </p:cNvPr>
            <p:cNvSpPr/>
            <p:nvPr/>
          </p:nvSpPr>
          <p:spPr>
            <a:xfrm>
              <a:off x="875992" y="2341147"/>
              <a:ext cx="1719380" cy="70719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748049A0-0428-8048-A044-BA12A2105395}"/>
              </a:ext>
            </a:extLst>
          </p:cNvPr>
          <p:cNvGrpSpPr/>
          <p:nvPr/>
        </p:nvGrpSpPr>
        <p:grpSpPr>
          <a:xfrm>
            <a:off x="9757147" y="0"/>
            <a:ext cx="2160000" cy="2160000"/>
            <a:chOff x="629094" y="1312745"/>
            <a:chExt cx="4320001" cy="4320000"/>
          </a:xfrm>
        </p:grpSpPr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46A8C8A4-BEAD-0646-B8AE-A119AD0067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85" t="17995" r="26573" b="25363"/>
            <a:stretch/>
          </p:blipFill>
          <p:spPr>
            <a:xfrm>
              <a:off x="629094" y="1312745"/>
              <a:ext cx="4320001" cy="4320000"/>
            </a:xfrm>
            <a:prstGeom prst="rect">
              <a:avLst/>
            </a:prstGeom>
          </p:spPr>
        </p:pic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2C9559A0-7ED4-824E-AC6D-091AE97389E3}"/>
                </a:ext>
              </a:extLst>
            </p:cNvPr>
            <p:cNvSpPr/>
            <p:nvPr/>
          </p:nvSpPr>
          <p:spPr>
            <a:xfrm>
              <a:off x="1852794" y="2231753"/>
              <a:ext cx="1646499" cy="17492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492E667-4B01-B849-A800-D4684341A817}"/>
                </a:ext>
              </a:extLst>
            </p:cNvPr>
            <p:cNvSpPr/>
            <p:nvPr/>
          </p:nvSpPr>
          <p:spPr>
            <a:xfrm>
              <a:off x="3076495" y="1469753"/>
              <a:ext cx="1518860" cy="1533354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C805BECE-B2FB-294B-A11E-B7E0E56CC88E}"/>
                </a:ext>
              </a:extLst>
            </p:cNvPr>
            <p:cNvSpPr/>
            <p:nvPr/>
          </p:nvSpPr>
          <p:spPr>
            <a:xfrm>
              <a:off x="803445" y="2888107"/>
              <a:ext cx="1124436" cy="2388300"/>
            </a:xfrm>
            <a:prstGeom prst="rect">
              <a:avLst/>
            </a:prstGeom>
            <a:noFill/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E3629C0E-42D3-3843-8370-7ED56D3F9DF7}"/>
              </a:ext>
            </a:extLst>
          </p:cNvPr>
          <p:cNvSpPr>
            <a:spLocks/>
          </p:cNvSpPr>
          <p:nvPr/>
        </p:nvSpPr>
        <p:spPr>
          <a:xfrm>
            <a:off x="6480000" y="3600000"/>
            <a:ext cx="1800000" cy="14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ConvLSTM</a:t>
            </a:r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8126EED0-C1CB-4B4C-ACCE-32A1FC7D60C4}"/>
              </a:ext>
            </a:extLst>
          </p:cNvPr>
          <p:cNvCxnSpPr>
            <a:cxnSpLocks/>
            <a:stCxn id="96" idx="3"/>
            <a:endCxn id="102" idx="1"/>
          </p:cNvCxnSpPr>
          <p:nvPr/>
        </p:nvCxnSpPr>
        <p:spPr>
          <a:xfrm>
            <a:off x="8280000" y="4320000"/>
            <a:ext cx="1440000" cy="2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CBF43BC-0CB2-F440-A2B5-DBBCD97518DB}"/>
              </a:ext>
            </a:extLst>
          </p:cNvPr>
          <p:cNvGrpSpPr/>
          <p:nvPr/>
        </p:nvGrpSpPr>
        <p:grpSpPr>
          <a:xfrm>
            <a:off x="9720000" y="3240000"/>
            <a:ext cx="2160000" cy="2160464"/>
            <a:chOff x="9839098" y="3165455"/>
            <a:chExt cx="2160000" cy="2160464"/>
          </a:xfrm>
        </p:grpSpPr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434BB11B-D8BF-564E-9E33-56F30164D4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21" t="28916" r="41834" b="44291"/>
            <a:stretch/>
          </p:blipFill>
          <p:spPr>
            <a:xfrm>
              <a:off x="9839098" y="3165455"/>
              <a:ext cx="2160000" cy="2160464"/>
            </a:xfrm>
            <a:prstGeom prst="rect">
              <a:avLst/>
            </a:prstGeom>
          </p:spPr>
        </p:pic>
        <p:sp>
          <p:nvSpPr>
            <p:cNvPr id="103" name="Freeform 102">
              <a:extLst>
                <a:ext uri="{FF2B5EF4-FFF2-40B4-BE49-F238E27FC236}">
                  <a16:creationId xmlns:a16="http://schemas.microsoft.com/office/drawing/2014/main" id="{C9AFB2BF-0F3D-9E46-8E4C-F111BA5C128D}"/>
                </a:ext>
              </a:extLst>
            </p:cNvPr>
            <p:cNvSpPr/>
            <p:nvPr/>
          </p:nvSpPr>
          <p:spPr>
            <a:xfrm>
              <a:off x="9953370" y="3218934"/>
              <a:ext cx="1754658" cy="1773195"/>
            </a:xfrm>
            <a:custGeom>
              <a:avLst/>
              <a:gdLst>
                <a:gd name="connsiteX0" fmla="*/ 605481 w 1699054"/>
                <a:gd name="connsiteY0" fmla="*/ 0 h 1754660"/>
                <a:gd name="connsiteX1" fmla="*/ 0 w 1699054"/>
                <a:gd name="connsiteY1" fmla="*/ 494271 h 1754660"/>
                <a:gd name="connsiteX2" fmla="*/ 1136821 w 1699054"/>
                <a:gd name="connsiteY2" fmla="*/ 1754660 h 1754660"/>
                <a:gd name="connsiteX3" fmla="*/ 1699054 w 1699054"/>
                <a:gd name="connsiteY3" fmla="*/ 1254211 h 1754660"/>
                <a:gd name="connsiteX4" fmla="*/ 605481 w 1699054"/>
                <a:gd name="connsiteY4" fmla="*/ 0 h 1754660"/>
                <a:gd name="connsiteX0" fmla="*/ 605481 w 1717589"/>
                <a:gd name="connsiteY0" fmla="*/ 0 h 1754660"/>
                <a:gd name="connsiteX1" fmla="*/ 0 w 1717589"/>
                <a:gd name="connsiteY1" fmla="*/ 494271 h 1754660"/>
                <a:gd name="connsiteX2" fmla="*/ 1136821 w 1717589"/>
                <a:gd name="connsiteY2" fmla="*/ 1754660 h 1754660"/>
                <a:gd name="connsiteX3" fmla="*/ 1717589 w 1717589"/>
                <a:gd name="connsiteY3" fmla="*/ 1204784 h 1754660"/>
                <a:gd name="connsiteX4" fmla="*/ 605481 w 1717589"/>
                <a:gd name="connsiteY4" fmla="*/ 0 h 1754660"/>
                <a:gd name="connsiteX0" fmla="*/ 562233 w 1717589"/>
                <a:gd name="connsiteY0" fmla="*/ 0 h 1760838"/>
                <a:gd name="connsiteX1" fmla="*/ 0 w 1717589"/>
                <a:gd name="connsiteY1" fmla="*/ 500449 h 1760838"/>
                <a:gd name="connsiteX2" fmla="*/ 1136821 w 1717589"/>
                <a:gd name="connsiteY2" fmla="*/ 1760838 h 1760838"/>
                <a:gd name="connsiteX3" fmla="*/ 1717589 w 1717589"/>
                <a:gd name="connsiteY3" fmla="*/ 1210962 h 1760838"/>
                <a:gd name="connsiteX4" fmla="*/ 562233 w 1717589"/>
                <a:gd name="connsiteY4" fmla="*/ 0 h 1760838"/>
                <a:gd name="connsiteX0" fmla="*/ 605481 w 1760837"/>
                <a:gd name="connsiteY0" fmla="*/ 0 h 1760838"/>
                <a:gd name="connsiteX1" fmla="*/ 0 w 1760837"/>
                <a:gd name="connsiteY1" fmla="*/ 475736 h 1760838"/>
                <a:gd name="connsiteX2" fmla="*/ 1180069 w 1760837"/>
                <a:gd name="connsiteY2" fmla="*/ 1760838 h 1760838"/>
                <a:gd name="connsiteX3" fmla="*/ 1760837 w 1760837"/>
                <a:gd name="connsiteY3" fmla="*/ 1210962 h 1760838"/>
                <a:gd name="connsiteX4" fmla="*/ 605481 w 1760837"/>
                <a:gd name="connsiteY4" fmla="*/ 0 h 1760838"/>
                <a:gd name="connsiteX0" fmla="*/ 580767 w 1736123"/>
                <a:gd name="connsiteY0" fmla="*/ 0 h 1760838"/>
                <a:gd name="connsiteX1" fmla="*/ 0 w 1736123"/>
                <a:gd name="connsiteY1" fmla="*/ 457201 h 1760838"/>
                <a:gd name="connsiteX2" fmla="*/ 1155355 w 1736123"/>
                <a:gd name="connsiteY2" fmla="*/ 1760838 h 1760838"/>
                <a:gd name="connsiteX3" fmla="*/ 1736123 w 1736123"/>
                <a:gd name="connsiteY3" fmla="*/ 1210962 h 1760838"/>
                <a:gd name="connsiteX4" fmla="*/ 580767 w 1736123"/>
                <a:gd name="connsiteY4" fmla="*/ 0 h 1760838"/>
                <a:gd name="connsiteX0" fmla="*/ 580767 w 1736123"/>
                <a:gd name="connsiteY0" fmla="*/ 0 h 1742303"/>
                <a:gd name="connsiteX1" fmla="*/ 0 w 1736123"/>
                <a:gd name="connsiteY1" fmla="*/ 457201 h 1742303"/>
                <a:gd name="connsiteX2" fmla="*/ 1173890 w 1736123"/>
                <a:gd name="connsiteY2" fmla="*/ 1742303 h 1742303"/>
                <a:gd name="connsiteX3" fmla="*/ 1736123 w 1736123"/>
                <a:gd name="connsiteY3" fmla="*/ 1210962 h 1742303"/>
                <a:gd name="connsiteX4" fmla="*/ 580767 w 1736123"/>
                <a:gd name="connsiteY4" fmla="*/ 0 h 1742303"/>
                <a:gd name="connsiteX0" fmla="*/ 580767 w 1754658"/>
                <a:gd name="connsiteY0" fmla="*/ 0 h 1742303"/>
                <a:gd name="connsiteX1" fmla="*/ 0 w 1754658"/>
                <a:gd name="connsiteY1" fmla="*/ 457201 h 1742303"/>
                <a:gd name="connsiteX2" fmla="*/ 1173890 w 1754658"/>
                <a:gd name="connsiteY2" fmla="*/ 1742303 h 1742303"/>
                <a:gd name="connsiteX3" fmla="*/ 1754658 w 1754658"/>
                <a:gd name="connsiteY3" fmla="*/ 1266567 h 1742303"/>
                <a:gd name="connsiteX4" fmla="*/ 580767 w 1754658"/>
                <a:gd name="connsiteY4" fmla="*/ 0 h 1742303"/>
                <a:gd name="connsiteX0" fmla="*/ 580767 w 1754658"/>
                <a:gd name="connsiteY0" fmla="*/ 0 h 1742303"/>
                <a:gd name="connsiteX1" fmla="*/ 0 w 1754658"/>
                <a:gd name="connsiteY1" fmla="*/ 457201 h 1742303"/>
                <a:gd name="connsiteX2" fmla="*/ 1173890 w 1754658"/>
                <a:gd name="connsiteY2" fmla="*/ 1742303 h 1742303"/>
                <a:gd name="connsiteX3" fmla="*/ 1754658 w 1754658"/>
                <a:gd name="connsiteY3" fmla="*/ 1229497 h 1742303"/>
                <a:gd name="connsiteX4" fmla="*/ 580767 w 1754658"/>
                <a:gd name="connsiteY4" fmla="*/ 0 h 1742303"/>
                <a:gd name="connsiteX0" fmla="*/ 611659 w 1754658"/>
                <a:gd name="connsiteY0" fmla="*/ 0 h 1773195"/>
                <a:gd name="connsiteX1" fmla="*/ 0 w 1754658"/>
                <a:gd name="connsiteY1" fmla="*/ 488093 h 1773195"/>
                <a:gd name="connsiteX2" fmla="*/ 1173890 w 1754658"/>
                <a:gd name="connsiteY2" fmla="*/ 1773195 h 1773195"/>
                <a:gd name="connsiteX3" fmla="*/ 1754658 w 1754658"/>
                <a:gd name="connsiteY3" fmla="*/ 1260389 h 1773195"/>
                <a:gd name="connsiteX4" fmla="*/ 611659 w 1754658"/>
                <a:gd name="connsiteY4" fmla="*/ 0 h 177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4658" h="1773195">
                  <a:moveTo>
                    <a:pt x="611659" y="0"/>
                  </a:moveTo>
                  <a:lnTo>
                    <a:pt x="0" y="488093"/>
                  </a:lnTo>
                  <a:lnTo>
                    <a:pt x="1173890" y="1773195"/>
                  </a:lnTo>
                  <a:lnTo>
                    <a:pt x="1754658" y="1260389"/>
                  </a:lnTo>
                  <a:lnTo>
                    <a:pt x="611659" y="0"/>
                  </a:lnTo>
                  <a:close/>
                </a:path>
              </a:pathLst>
            </a:custGeom>
            <a:solidFill>
              <a:srgbClr val="FF0000">
                <a:alpha val="40000"/>
              </a:srgb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4" name="Rectangle 103">
            <a:extLst>
              <a:ext uri="{FF2B5EF4-FFF2-40B4-BE49-F238E27FC236}">
                <a16:creationId xmlns:a16="http://schemas.microsoft.com/office/drawing/2014/main" id="{151BC023-6B14-734E-B5C7-5FC19ED200DF}"/>
              </a:ext>
            </a:extLst>
          </p:cNvPr>
          <p:cNvSpPr/>
          <p:nvPr/>
        </p:nvSpPr>
        <p:spPr>
          <a:xfrm rot="10800000">
            <a:off x="6119999" y="3238530"/>
            <a:ext cx="252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42C9924F-9B41-4A4B-A6C6-4575DA20957C}"/>
              </a:ext>
            </a:extLst>
          </p:cNvPr>
          <p:cNvSpPr/>
          <p:nvPr/>
        </p:nvSpPr>
        <p:spPr>
          <a:xfrm>
            <a:off x="3240000" y="0"/>
            <a:ext cx="5400000" cy="216000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6511239-A805-5645-A5D7-9EC84DF2A6FD}"/>
              </a:ext>
            </a:extLst>
          </p:cNvPr>
          <p:cNvSpPr txBox="1"/>
          <p:nvPr/>
        </p:nvSpPr>
        <p:spPr>
          <a:xfrm>
            <a:off x="3240000" y="-46166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FPN</a:t>
            </a:r>
          </a:p>
        </p:txBody>
      </p:sp>
      <p:cxnSp>
        <p:nvCxnSpPr>
          <p:cNvPr id="108" name="Elbow Connector 107">
            <a:extLst>
              <a:ext uri="{FF2B5EF4-FFF2-40B4-BE49-F238E27FC236}">
                <a16:creationId xmlns:a16="http://schemas.microsoft.com/office/drawing/2014/main" id="{1BC9ED3D-E217-514A-81A2-C21454C3F72D}"/>
              </a:ext>
            </a:extLst>
          </p:cNvPr>
          <p:cNvCxnSpPr>
            <a:cxnSpLocks/>
            <a:stCxn id="92" idx="2"/>
            <a:endCxn id="60" idx="0"/>
          </p:cNvCxnSpPr>
          <p:nvPr/>
        </p:nvCxnSpPr>
        <p:spPr>
          <a:xfrm rot="5400000">
            <a:off x="4719363" y="-2361756"/>
            <a:ext cx="2365373" cy="9757146"/>
          </a:xfrm>
          <a:prstGeom prst="bentConnector3">
            <a:avLst>
              <a:gd name="adj1" fmla="val 6531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C5FB23EE-E1E6-E247-9687-C1493812C8BC}"/>
              </a:ext>
            </a:extLst>
          </p:cNvPr>
          <p:cNvSpPr>
            <a:spLocks/>
          </p:cNvSpPr>
          <p:nvPr/>
        </p:nvSpPr>
        <p:spPr>
          <a:xfrm>
            <a:off x="3600000" y="360000"/>
            <a:ext cx="1800000" cy="144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VGG-16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A1E1B541-8EF9-5943-8CC6-C1C02AAD99AC}"/>
              </a:ext>
            </a:extLst>
          </p:cNvPr>
          <p:cNvCxnSpPr>
            <a:cxnSpLocks/>
          </p:cNvCxnSpPr>
          <p:nvPr/>
        </p:nvCxnSpPr>
        <p:spPr>
          <a:xfrm>
            <a:off x="2160000" y="1080000"/>
            <a:ext cx="144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0534E7C7-9B94-6043-8FE3-D62BADCAA021}"/>
              </a:ext>
            </a:extLst>
          </p:cNvPr>
          <p:cNvCxnSpPr>
            <a:cxnSpLocks/>
            <a:endCxn id="91" idx="1"/>
          </p:cNvCxnSpPr>
          <p:nvPr/>
        </p:nvCxnSpPr>
        <p:spPr>
          <a:xfrm>
            <a:off x="8280000" y="1080000"/>
            <a:ext cx="147714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88FFE63-47BF-3D4A-924E-E0BBA2578987}"/>
              </a:ext>
            </a:extLst>
          </p:cNvPr>
          <p:cNvCxnSpPr>
            <a:cxnSpLocks/>
          </p:cNvCxnSpPr>
          <p:nvPr/>
        </p:nvCxnSpPr>
        <p:spPr>
          <a:xfrm>
            <a:off x="540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59F31BD4-7BDE-F046-BB99-A15F55DC4144}"/>
              </a:ext>
            </a:extLst>
          </p:cNvPr>
          <p:cNvSpPr txBox="1"/>
          <p:nvPr/>
        </p:nvSpPr>
        <p:spPr>
          <a:xfrm>
            <a:off x="8868996" y="71066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RoIs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0564AEF0-35C1-9941-A38D-6603081A2843}"/>
              </a:ext>
            </a:extLst>
          </p:cNvPr>
          <p:cNvSpPr txBox="1"/>
          <p:nvPr/>
        </p:nvSpPr>
        <p:spPr>
          <a:xfrm>
            <a:off x="8670886" y="3950900"/>
            <a:ext cx="1018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Polygon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5EFCBB66-BEC4-1345-A1A7-1D59134AA44E}"/>
              </a:ext>
            </a:extLst>
          </p:cNvPr>
          <p:cNvSpPr txBox="1"/>
          <p:nvPr/>
        </p:nvSpPr>
        <p:spPr>
          <a:xfrm>
            <a:off x="5450122" y="710668"/>
            <a:ext cx="979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FCDBF7A-CC03-CD4D-B502-F338154057BC}"/>
              </a:ext>
            </a:extLst>
          </p:cNvPr>
          <p:cNvSpPr>
            <a:spLocks/>
          </p:cNvSpPr>
          <p:nvPr/>
        </p:nvSpPr>
        <p:spPr>
          <a:xfrm>
            <a:off x="2520000" y="3238530"/>
            <a:ext cx="720000" cy="21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vert"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RoIAlign</a:t>
            </a:r>
          </a:p>
        </p:txBody>
      </p:sp>
      <p:cxnSp>
        <p:nvCxnSpPr>
          <p:cNvPr id="15" name="Elbow Connector 14">
            <a:extLst>
              <a:ext uri="{FF2B5EF4-FFF2-40B4-BE49-F238E27FC236}">
                <a16:creationId xmlns:a16="http://schemas.microsoft.com/office/drawing/2014/main" id="{5E478F7E-7F9B-EC46-807B-F65304FB550F}"/>
              </a:ext>
            </a:extLst>
          </p:cNvPr>
          <p:cNvCxnSpPr>
            <a:cxnSpLocks/>
            <a:stCxn id="124" idx="2"/>
          </p:cNvCxnSpPr>
          <p:nvPr/>
        </p:nvCxnSpPr>
        <p:spPr>
          <a:xfrm rot="5400000">
            <a:off x="2430000" y="-270000"/>
            <a:ext cx="2160000" cy="4860000"/>
          </a:xfrm>
          <a:prstGeom prst="bentConnector3">
            <a:avLst>
              <a:gd name="adj1" fmla="val 6597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4B60524E-3976-DF4F-9A28-1F400856B6E7}"/>
              </a:ext>
            </a:extLst>
          </p:cNvPr>
          <p:cNvSpPr txBox="1"/>
          <p:nvPr/>
        </p:nvSpPr>
        <p:spPr>
          <a:xfrm>
            <a:off x="6120000" y="5400000"/>
            <a:ext cx="36776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RNN part of PolygonRNN</a:t>
            </a:r>
          </a:p>
        </p:txBody>
      </p:sp>
      <p:cxnSp>
        <p:nvCxnSpPr>
          <p:cNvPr id="28" name="Elbow Connector 27">
            <a:extLst>
              <a:ext uri="{FF2B5EF4-FFF2-40B4-BE49-F238E27FC236}">
                <a16:creationId xmlns:a16="http://schemas.microsoft.com/office/drawing/2014/main" id="{3A4E59B2-D7FA-884E-861A-D0B69B8DB08A}"/>
              </a:ext>
            </a:extLst>
          </p:cNvPr>
          <p:cNvCxnSpPr>
            <a:cxnSpLocks/>
            <a:stCxn id="60" idx="3"/>
            <a:endCxn id="63" idx="1"/>
          </p:cNvCxnSpPr>
          <p:nvPr/>
        </p:nvCxnSpPr>
        <p:spPr>
          <a:xfrm>
            <a:off x="1435101" y="4136818"/>
            <a:ext cx="1084899" cy="181712"/>
          </a:xfrm>
          <a:prstGeom prst="bentConnector3">
            <a:avLst>
              <a:gd name="adj1" fmla="val 8180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F716EBC2-F721-4B41-B61B-3086DD3FAE8A}"/>
              </a:ext>
            </a:extLst>
          </p:cNvPr>
          <p:cNvCxnSpPr>
            <a:cxnSpLocks/>
            <a:stCxn id="63" idx="3"/>
          </p:cNvCxnSpPr>
          <p:nvPr/>
        </p:nvCxnSpPr>
        <p:spPr>
          <a:xfrm>
            <a:off x="3240000" y="4318530"/>
            <a:ext cx="360000" cy="14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60C31BC-9255-8B40-B0FF-76EAC252AB17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5760000" y="4320000"/>
            <a:ext cx="72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ACE1299C-121A-354E-834A-DA2CC2358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000" y="3240000"/>
            <a:ext cx="2160000" cy="216000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0E878090-AD97-4B41-BE82-0FEF4934E8C7}"/>
              </a:ext>
            </a:extLst>
          </p:cNvPr>
          <p:cNvSpPr txBox="1"/>
          <p:nvPr/>
        </p:nvSpPr>
        <p:spPr>
          <a:xfrm>
            <a:off x="2312716" y="710668"/>
            <a:ext cx="774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Aerial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DEF1C93-2015-EA46-A1DC-87FA06887E84}"/>
              </a:ext>
            </a:extLst>
          </p:cNvPr>
          <p:cNvSpPr txBox="1"/>
          <p:nvPr/>
        </p:nvSpPr>
        <p:spPr>
          <a:xfrm>
            <a:off x="2287068" y="1080000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75D2D41B-7B2B-F74D-9568-00D2DA451B51}"/>
              </a:ext>
            </a:extLst>
          </p:cNvPr>
          <p:cNvSpPr>
            <a:spLocks/>
          </p:cNvSpPr>
          <p:nvPr/>
        </p:nvSpPr>
        <p:spPr>
          <a:xfrm>
            <a:off x="6480000" y="360000"/>
            <a:ext cx="1800000" cy="144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</a:p>
          <a:p>
            <a:pPr algn="ctr"/>
            <a:r>
              <a:rPr lang="en-US" sz="24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Regression</a:t>
            </a:r>
          </a:p>
        </p:txBody>
      </p:sp>
    </p:spTree>
    <p:extLst>
      <p:ext uri="{BB962C8B-B14F-4D97-AF65-F5344CB8AC3E}">
        <p14:creationId xmlns:p14="http://schemas.microsoft.com/office/powerpoint/2010/main" val="3070778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BDD995-4C68-9B42-BE5E-9533F41F5D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882385" y="1091821"/>
            <a:ext cx="4320001" cy="4320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59D6D9-9778-8E43-A324-F736EEB1DA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785" t="17995" r="26573" b="25363"/>
          <a:stretch/>
        </p:blipFill>
        <p:spPr>
          <a:xfrm>
            <a:off x="6160319" y="981051"/>
            <a:ext cx="4320001" cy="4320000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97D99283-ADDF-7C4A-BD9B-3A161486E1C2}"/>
              </a:ext>
            </a:extLst>
          </p:cNvPr>
          <p:cNvSpPr/>
          <p:nvPr/>
        </p:nvSpPr>
        <p:spPr>
          <a:xfrm>
            <a:off x="6387152" y="2565779"/>
            <a:ext cx="1105469" cy="2361063"/>
          </a:xfrm>
          <a:custGeom>
            <a:avLst/>
            <a:gdLst>
              <a:gd name="connsiteX0" fmla="*/ 518615 w 1105469"/>
              <a:gd name="connsiteY0" fmla="*/ 0 h 2361063"/>
              <a:gd name="connsiteX1" fmla="*/ 0 w 1105469"/>
              <a:gd name="connsiteY1" fmla="*/ 491320 h 2361063"/>
              <a:gd name="connsiteX2" fmla="*/ 382138 w 1105469"/>
              <a:gd name="connsiteY2" fmla="*/ 2361063 h 2361063"/>
              <a:gd name="connsiteX3" fmla="*/ 1105469 w 1105469"/>
              <a:gd name="connsiteY3" fmla="*/ 2265528 h 2361063"/>
              <a:gd name="connsiteX4" fmla="*/ 832514 w 1105469"/>
              <a:gd name="connsiteY4" fmla="*/ 750627 h 2361063"/>
              <a:gd name="connsiteX5" fmla="*/ 1050878 w 1105469"/>
              <a:gd name="connsiteY5" fmla="*/ 573206 h 2361063"/>
              <a:gd name="connsiteX6" fmla="*/ 518615 w 1105469"/>
              <a:gd name="connsiteY6" fmla="*/ 0 h 2361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05469" h="2361063">
                <a:moveTo>
                  <a:pt x="518615" y="0"/>
                </a:moveTo>
                <a:lnTo>
                  <a:pt x="0" y="491320"/>
                </a:lnTo>
                <a:lnTo>
                  <a:pt x="382138" y="2361063"/>
                </a:lnTo>
                <a:lnTo>
                  <a:pt x="1105469" y="2265528"/>
                </a:lnTo>
                <a:lnTo>
                  <a:pt x="832514" y="750627"/>
                </a:lnTo>
                <a:lnTo>
                  <a:pt x="1050878" y="573206"/>
                </a:lnTo>
                <a:lnTo>
                  <a:pt x="518615" y="0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  <a:alpha val="6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5A768EC4-B1E2-304F-9A84-01A4F6D9EA6C}"/>
              </a:ext>
            </a:extLst>
          </p:cNvPr>
          <p:cNvSpPr/>
          <p:nvPr/>
        </p:nvSpPr>
        <p:spPr>
          <a:xfrm>
            <a:off x="7350380" y="1860464"/>
            <a:ext cx="1683812" cy="1701601"/>
          </a:xfrm>
          <a:custGeom>
            <a:avLst/>
            <a:gdLst>
              <a:gd name="connsiteX0" fmla="*/ 605481 w 1699054"/>
              <a:gd name="connsiteY0" fmla="*/ 0 h 1754660"/>
              <a:gd name="connsiteX1" fmla="*/ 0 w 1699054"/>
              <a:gd name="connsiteY1" fmla="*/ 494271 h 1754660"/>
              <a:gd name="connsiteX2" fmla="*/ 1136821 w 1699054"/>
              <a:gd name="connsiteY2" fmla="*/ 1754660 h 1754660"/>
              <a:gd name="connsiteX3" fmla="*/ 1699054 w 1699054"/>
              <a:gd name="connsiteY3" fmla="*/ 1254211 h 1754660"/>
              <a:gd name="connsiteX4" fmla="*/ 605481 w 1699054"/>
              <a:gd name="connsiteY4" fmla="*/ 0 h 1754660"/>
              <a:gd name="connsiteX0" fmla="*/ 605481 w 1717589"/>
              <a:gd name="connsiteY0" fmla="*/ 0 h 1754660"/>
              <a:gd name="connsiteX1" fmla="*/ 0 w 1717589"/>
              <a:gd name="connsiteY1" fmla="*/ 494271 h 1754660"/>
              <a:gd name="connsiteX2" fmla="*/ 1136821 w 1717589"/>
              <a:gd name="connsiteY2" fmla="*/ 1754660 h 1754660"/>
              <a:gd name="connsiteX3" fmla="*/ 1717589 w 1717589"/>
              <a:gd name="connsiteY3" fmla="*/ 1204784 h 1754660"/>
              <a:gd name="connsiteX4" fmla="*/ 605481 w 1717589"/>
              <a:gd name="connsiteY4" fmla="*/ 0 h 1754660"/>
              <a:gd name="connsiteX0" fmla="*/ 562233 w 1717589"/>
              <a:gd name="connsiteY0" fmla="*/ 0 h 1760838"/>
              <a:gd name="connsiteX1" fmla="*/ 0 w 1717589"/>
              <a:gd name="connsiteY1" fmla="*/ 500449 h 1760838"/>
              <a:gd name="connsiteX2" fmla="*/ 1136821 w 1717589"/>
              <a:gd name="connsiteY2" fmla="*/ 1760838 h 1760838"/>
              <a:gd name="connsiteX3" fmla="*/ 1717589 w 1717589"/>
              <a:gd name="connsiteY3" fmla="*/ 1210962 h 1760838"/>
              <a:gd name="connsiteX4" fmla="*/ 562233 w 1717589"/>
              <a:gd name="connsiteY4" fmla="*/ 0 h 1760838"/>
              <a:gd name="connsiteX0" fmla="*/ 605481 w 1760837"/>
              <a:gd name="connsiteY0" fmla="*/ 0 h 1760838"/>
              <a:gd name="connsiteX1" fmla="*/ 0 w 1760837"/>
              <a:gd name="connsiteY1" fmla="*/ 475736 h 1760838"/>
              <a:gd name="connsiteX2" fmla="*/ 1180069 w 1760837"/>
              <a:gd name="connsiteY2" fmla="*/ 1760838 h 1760838"/>
              <a:gd name="connsiteX3" fmla="*/ 1760837 w 1760837"/>
              <a:gd name="connsiteY3" fmla="*/ 1210962 h 1760838"/>
              <a:gd name="connsiteX4" fmla="*/ 605481 w 1760837"/>
              <a:gd name="connsiteY4" fmla="*/ 0 h 1760838"/>
              <a:gd name="connsiteX0" fmla="*/ 580767 w 1736123"/>
              <a:gd name="connsiteY0" fmla="*/ 0 h 1760838"/>
              <a:gd name="connsiteX1" fmla="*/ 0 w 1736123"/>
              <a:gd name="connsiteY1" fmla="*/ 457201 h 1760838"/>
              <a:gd name="connsiteX2" fmla="*/ 1155355 w 1736123"/>
              <a:gd name="connsiteY2" fmla="*/ 1760838 h 1760838"/>
              <a:gd name="connsiteX3" fmla="*/ 1736123 w 1736123"/>
              <a:gd name="connsiteY3" fmla="*/ 1210962 h 1760838"/>
              <a:gd name="connsiteX4" fmla="*/ 580767 w 1736123"/>
              <a:gd name="connsiteY4" fmla="*/ 0 h 1760838"/>
              <a:gd name="connsiteX0" fmla="*/ 580767 w 1736123"/>
              <a:gd name="connsiteY0" fmla="*/ 0 h 1742303"/>
              <a:gd name="connsiteX1" fmla="*/ 0 w 1736123"/>
              <a:gd name="connsiteY1" fmla="*/ 457201 h 1742303"/>
              <a:gd name="connsiteX2" fmla="*/ 1173890 w 1736123"/>
              <a:gd name="connsiteY2" fmla="*/ 1742303 h 1742303"/>
              <a:gd name="connsiteX3" fmla="*/ 1736123 w 1736123"/>
              <a:gd name="connsiteY3" fmla="*/ 1210962 h 1742303"/>
              <a:gd name="connsiteX4" fmla="*/ 580767 w 1736123"/>
              <a:gd name="connsiteY4" fmla="*/ 0 h 1742303"/>
              <a:gd name="connsiteX0" fmla="*/ 580767 w 1754658"/>
              <a:gd name="connsiteY0" fmla="*/ 0 h 1742303"/>
              <a:gd name="connsiteX1" fmla="*/ 0 w 1754658"/>
              <a:gd name="connsiteY1" fmla="*/ 457201 h 1742303"/>
              <a:gd name="connsiteX2" fmla="*/ 1173890 w 1754658"/>
              <a:gd name="connsiteY2" fmla="*/ 1742303 h 1742303"/>
              <a:gd name="connsiteX3" fmla="*/ 1754658 w 1754658"/>
              <a:gd name="connsiteY3" fmla="*/ 1266567 h 1742303"/>
              <a:gd name="connsiteX4" fmla="*/ 580767 w 1754658"/>
              <a:gd name="connsiteY4" fmla="*/ 0 h 1742303"/>
              <a:gd name="connsiteX0" fmla="*/ 580767 w 1754658"/>
              <a:gd name="connsiteY0" fmla="*/ 0 h 1742303"/>
              <a:gd name="connsiteX1" fmla="*/ 0 w 1754658"/>
              <a:gd name="connsiteY1" fmla="*/ 457201 h 1742303"/>
              <a:gd name="connsiteX2" fmla="*/ 1173890 w 1754658"/>
              <a:gd name="connsiteY2" fmla="*/ 1742303 h 1742303"/>
              <a:gd name="connsiteX3" fmla="*/ 1754658 w 1754658"/>
              <a:gd name="connsiteY3" fmla="*/ 1229497 h 1742303"/>
              <a:gd name="connsiteX4" fmla="*/ 580767 w 1754658"/>
              <a:gd name="connsiteY4" fmla="*/ 0 h 1742303"/>
              <a:gd name="connsiteX0" fmla="*/ 611659 w 1754658"/>
              <a:gd name="connsiteY0" fmla="*/ 0 h 1773195"/>
              <a:gd name="connsiteX1" fmla="*/ 0 w 1754658"/>
              <a:gd name="connsiteY1" fmla="*/ 488093 h 1773195"/>
              <a:gd name="connsiteX2" fmla="*/ 1173890 w 1754658"/>
              <a:gd name="connsiteY2" fmla="*/ 1773195 h 1773195"/>
              <a:gd name="connsiteX3" fmla="*/ 1754658 w 1754658"/>
              <a:gd name="connsiteY3" fmla="*/ 1260389 h 1773195"/>
              <a:gd name="connsiteX4" fmla="*/ 611659 w 1754658"/>
              <a:gd name="connsiteY4" fmla="*/ 0 h 1773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4658" h="1773195">
                <a:moveTo>
                  <a:pt x="611659" y="0"/>
                </a:moveTo>
                <a:lnTo>
                  <a:pt x="0" y="488093"/>
                </a:lnTo>
                <a:lnTo>
                  <a:pt x="1173890" y="1773195"/>
                </a:lnTo>
                <a:lnTo>
                  <a:pt x="1754658" y="1260389"/>
                </a:lnTo>
                <a:lnTo>
                  <a:pt x="611659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4093F993-4A00-C74D-9D0C-390C3A347D80}"/>
              </a:ext>
            </a:extLst>
          </p:cNvPr>
          <p:cNvSpPr/>
          <p:nvPr/>
        </p:nvSpPr>
        <p:spPr>
          <a:xfrm>
            <a:off x="8529851" y="1146412"/>
            <a:ext cx="1596788" cy="1624084"/>
          </a:xfrm>
          <a:custGeom>
            <a:avLst/>
            <a:gdLst>
              <a:gd name="connsiteX0" fmla="*/ 573206 w 1528549"/>
              <a:gd name="connsiteY0" fmla="*/ 0 h 1624084"/>
              <a:gd name="connsiteX1" fmla="*/ 1528549 w 1528549"/>
              <a:gd name="connsiteY1" fmla="*/ 1064525 h 1624084"/>
              <a:gd name="connsiteX2" fmla="*/ 859809 w 1528549"/>
              <a:gd name="connsiteY2" fmla="*/ 1624084 h 1624084"/>
              <a:gd name="connsiteX3" fmla="*/ 0 w 1528549"/>
              <a:gd name="connsiteY3" fmla="*/ 518615 h 1624084"/>
              <a:gd name="connsiteX4" fmla="*/ 573206 w 1528549"/>
              <a:gd name="connsiteY4" fmla="*/ 0 h 1624084"/>
              <a:gd name="connsiteX0" fmla="*/ 600501 w 1555844"/>
              <a:gd name="connsiteY0" fmla="*/ 0 h 1624084"/>
              <a:gd name="connsiteX1" fmla="*/ 1555844 w 1555844"/>
              <a:gd name="connsiteY1" fmla="*/ 1064525 h 1624084"/>
              <a:gd name="connsiteX2" fmla="*/ 887104 w 1555844"/>
              <a:gd name="connsiteY2" fmla="*/ 1624084 h 1624084"/>
              <a:gd name="connsiteX3" fmla="*/ 0 w 1555844"/>
              <a:gd name="connsiteY3" fmla="*/ 573206 h 1624084"/>
              <a:gd name="connsiteX4" fmla="*/ 600501 w 1555844"/>
              <a:gd name="connsiteY4" fmla="*/ 0 h 1624084"/>
              <a:gd name="connsiteX0" fmla="*/ 641445 w 1596788"/>
              <a:gd name="connsiteY0" fmla="*/ 0 h 1624084"/>
              <a:gd name="connsiteX1" fmla="*/ 1596788 w 1596788"/>
              <a:gd name="connsiteY1" fmla="*/ 1064525 h 1624084"/>
              <a:gd name="connsiteX2" fmla="*/ 928048 w 1596788"/>
              <a:gd name="connsiteY2" fmla="*/ 1624084 h 1624084"/>
              <a:gd name="connsiteX3" fmla="*/ 0 w 1596788"/>
              <a:gd name="connsiteY3" fmla="*/ 545911 h 1624084"/>
              <a:gd name="connsiteX4" fmla="*/ 641445 w 1596788"/>
              <a:gd name="connsiteY4" fmla="*/ 0 h 16240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6788" h="1624084">
                <a:moveTo>
                  <a:pt x="641445" y="0"/>
                </a:moveTo>
                <a:lnTo>
                  <a:pt x="1596788" y="1064525"/>
                </a:lnTo>
                <a:lnTo>
                  <a:pt x="928048" y="1624084"/>
                </a:lnTo>
                <a:lnTo>
                  <a:pt x="0" y="545911"/>
                </a:lnTo>
                <a:lnTo>
                  <a:pt x="641445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6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62089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7C7DCF02-C6B1-4744-A025-02C3A6772117}"/>
              </a:ext>
            </a:extLst>
          </p:cNvPr>
          <p:cNvSpPr>
            <a:spLocks noChangeAspect="1"/>
          </p:cNvSpPr>
          <p:nvPr/>
        </p:nvSpPr>
        <p:spPr>
          <a:xfrm>
            <a:off x="1080000" y="5400000"/>
            <a:ext cx="540000" cy="5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0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F16E49B-EFD4-894B-BDCC-C1480CC25BB3}"/>
              </a:ext>
            </a:extLst>
          </p:cNvPr>
          <p:cNvSpPr>
            <a:spLocks noChangeAspect="1"/>
          </p:cNvSpPr>
          <p:nvPr/>
        </p:nvSpPr>
        <p:spPr>
          <a:xfrm>
            <a:off x="1800000" y="5400000"/>
            <a:ext cx="540000" cy="5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228FFCD-A473-DB4A-94DE-EA093783FBD7}"/>
              </a:ext>
            </a:extLst>
          </p:cNvPr>
          <p:cNvSpPr>
            <a:spLocks noChangeAspect="1"/>
          </p:cNvSpPr>
          <p:nvPr/>
        </p:nvSpPr>
        <p:spPr>
          <a:xfrm>
            <a:off x="2520000" y="5400000"/>
            <a:ext cx="540000" cy="5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494B1CA-C00E-3A43-870D-9D02CE35A847}"/>
              </a:ext>
            </a:extLst>
          </p:cNvPr>
          <p:cNvSpPr>
            <a:spLocks noChangeAspect="1"/>
          </p:cNvSpPr>
          <p:nvPr/>
        </p:nvSpPr>
        <p:spPr>
          <a:xfrm>
            <a:off x="3240000" y="5400000"/>
            <a:ext cx="540000" cy="540000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3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00E2A29D-CD4B-3F44-AAD6-0EFF2B40CCFD}"/>
              </a:ext>
            </a:extLst>
          </p:cNvPr>
          <p:cNvSpPr>
            <a:spLocks noChangeAspect="1"/>
          </p:cNvSpPr>
          <p:nvPr/>
        </p:nvSpPr>
        <p:spPr>
          <a:xfrm>
            <a:off x="4680000" y="36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(1)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9488C04-E4A9-6E45-B1FA-19EDA14007A7}"/>
              </a:ext>
            </a:extLst>
          </p:cNvPr>
          <p:cNvSpPr>
            <a:spLocks noChangeAspect="1"/>
          </p:cNvSpPr>
          <p:nvPr/>
        </p:nvSpPr>
        <p:spPr>
          <a:xfrm>
            <a:off x="4680000" y="108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(2)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7D04732-69D3-D64A-827F-6CF97D38E5D2}"/>
              </a:ext>
            </a:extLst>
          </p:cNvPr>
          <p:cNvSpPr>
            <a:spLocks noChangeAspect="1"/>
          </p:cNvSpPr>
          <p:nvPr/>
        </p:nvSpPr>
        <p:spPr>
          <a:xfrm>
            <a:off x="4680000" y="180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(3)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7CA88B7-738A-D24E-9A1A-0D95FFEB1DF1}"/>
              </a:ext>
            </a:extLst>
          </p:cNvPr>
          <p:cNvSpPr>
            <a:spLocks noChangeAspect="1"/>
          </p:cNvSpPr>
          <p:nvPr/>
        </p:nvSpPr>
        <p:spPr>
          <a:xfrm>
            <a:off x="4680000" y="252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(4)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C9BEA18-5D0E-8C4D-8DA3-744D5304ED11}"/>
              </a:ext>
            </a:extLst>
          </p:cNvPr>
          <p:cNvSpPr>
            <a:spLocks noChangeAspect="1"/>
          </p:cNvSpPr>
          <p:nvPr/>
        </p:nvSpPr>
        <p:spPr>
          <a:xfrm>
            <a:off x="4680000" y="324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(5)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A274241-F997-FD43-A76A-AB27513DA69B}"/>
              </a:ext>
            </a:extLst>
          </p:cNvPr>
          <p:cNvSpPr>
            <a:spLocks noChangeAspect="1"/>
          </p:cNvSpPr>
          <p:nvPr/>
        </p:nvSpPr>
        <p:spPr>
          <a:xfrm>
            <a:off x="4680000" y="396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(6)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6273BBE-381F-0241-B224-68E8A5450350}"/>
              </a:ext>
            </a:extLst>
          </p:cNvPr>
          <p:cNvSpPr>
            <a:spLocks noChangeAspect="1"/>
          </p:cNvSpPr>
          <p:nvPr/>
        </p:nvSpPr>
        <p:spPr>
          <a:xfrm>
            <a:off x="4680000" y="468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(7)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CD8E2295-7129-4349-BD8D-1966369D06C4}"/>
              </a:ext>
            </a:extLst>
          </p:cNvPr>
          <p:cNvSpPr>
            <a:spLocks noChangeAspect="1"/>
          </p:cNvSpPr>
          <p:nvPr/>
        </p:nvSpPr>
        <p:spPr>
          <a:xfrm>
            <a:off x="4680000" y="540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(8)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6ED2C2B-AD1A-194D-9446-4072081898F5}"/>
              </a:ext>
            </a:extLst>
          </p:cNvPr>
          <p:cNvSpPr>
            <a:spLocks noChangeAspect="1"/>
          </p:cNvSpPr>
          <p:nvPr/>
        </p:nvSpPr>
        <p:spPr>
          <a:xfrm>
            <a:off x="4680000" y="612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(9)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007BBC-5D8B-AC4C-AFE8-D8CA32F4CEC9}"/>
              </a:ext>
            </a:extLst>
          </p:cNvPr>
          <p:cNvSpPr txBox="1"/>
          <p:nvPr/>
        </p:nvSpPr>
        <p:spPr>
          <a:xfrm>
            <a:off x="972000" y="28800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Proposal 1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A82D8E0-C8EB-0D4E-9BCF-C342480540FF}"/>
              </a:ext>
            </a:extLst>
          </p:cNvPr>
          <p:cNvSpPr txBox="1"/>
          <p:nvPr/>
        </p:nvSpPr>
        <p:spPr>
          <a:xfrm>
            <a:off x="972000" y="244800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Proposal 2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64314AB-0BD7-5447-A64E-BF263B339221}"/>
              </a:ext>
            </a:extLst>
          </p:cNvPr>
          <p:cNvSpPr txBox="1"/>
          <p:nvPr/>
        </p:nvSpPr>
        <p:spPr>
          <a:xfrm>
            <a:off x="972000" y="4608000"/>
            <a:ext cx="1657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Proposal 3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A013B65-2F0D-4449-8184-13978A326229}"/>
              </a:ext>
            </a:extLst>
          </p:cNvPr>
          <p:cNvSpPr>
            <a:spLocks noChangeAspect="1"/>
          </p:cNvSpPr>
          <p:nvPr/>
        </p:nvSpPr>
        <p:spPr>
          <a:xfrm>
            <a:off x="10440000" y="108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(4)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F67F92F-BA7A-084C-99C0-D9BF53B9E7E2}"/>
              </a:ext>
            </a:extLst>
          </p:cNvPr>
          <p:cNvSpPr>
            <a:spLocks noChangeAspect="1"/>
          </p:cNvSpPr>
          <p:nvPr/>
        </p:nvSpPr>
        <p:spPr>
          <a:xfrm>
            <a:off x="10440000" y="324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(1)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C27FF8B1-456A-524C-B59B-6F364F1DC4EA}"/>
              </a:ext>
            </a:extLst>
          </p:cNvPr>
          <p:cNvSpPr>
            <a:spLocks noChangeAspect="1"/>
          </p:cNvSpPr>
          <p:nvPr/>
        </p:nvSpPr>
        <p:spPr>
          <a:xfrm>
            <a:off x="10440000" y="5400000"/>
            <a:ext cx="540000" cy="5400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Times" pitchFamily="2" charset="0"/>
              </a:rPr>
              <a:t>v</a:t>
            </a:r>
            <a:r>
              <a:rPr lang="en-US" sz="2400" baseline="-25000" dirty="0">
                <a:solidFill>
                  <a:schemeClr val="tx1"/>
                </a:solidFill>
                <a:latin typeface="Times" pitchFamily="2" charset="0"/>
              </a:rPr>
              <a:t>4</a:t>
            </a:r>
            <a:r>
              <a:rPr lang="en-US" sz="2400" baseline="30000" dirty="0">
                <a:solidFill>
                  <a:schemeClr val="tx1"/>
                </a:solidFill>
                <a:latin typeface="Times" pitchFamily="2" charset="0"/>
              </a:rPr>
              <a:t>(5)</a:t>
            </a:r>
            <a:endParaRPr lang="en-US" sz="2400" baseline="-25000" dirty="0">
              <a:solidFill>
                <a:schemeClr val="tx1"/>
              </a:solidFill>
              <a:latin typeface="Times" pitchFamily="2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A77683B-4CE6-DF43-A0C2-9A71D6F53DA0}"/>
              </a:ext>
            </a:extLst>
          </p:cNvPr>
          <p:cNvSpPr txBox="1"/>
          <p:nvPr/>
        </p:nvSpPr>
        <p:spPr>
          <a:xfrm>
            <a:off x="7452000" y="288000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New Proposal 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91FA7FB3-3033-CA46-9588-9E3CB02B9224}"/>
              </a:ext>
            </a:extLst>
          </p:cNvPr>
          <p:cNvSpPr txBox="1"/>
          <p:nvPr/>
        </p:nvSpPr>
        <p:spPr>
          <a:xfrm>
            <a:off x="7452000" y="2448000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New Proposal 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58E89E1-9F33-4140-9F9F-BEE0C6906D42}"/>
              </a:ext>
            </a:extLst>
          </p:cNvPr>
          <p:cNvSpPr txBox="1"/>
          <p:nvPr/>
        </p:nvSpPr>
        <p:spPr>
          <a:xfrm>
            <a:off x="7452000" y="4608000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New Proposal 3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61F8A7A-3376-1441-83B7-B776B789619B}"/>
              </a:ext>
            </a:extLst>
          </p:cNvPr>
          <p:cNvSpPr/>
          <p:nvPr/>
        </p:nvSpPr>
        <p:spPr>
          <a:xfrm>
            <a:off x="1080000" y="792000"/>
            <a:ext cx="864000" cy="1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1213AED3-BEAE-3E4B-886D-68D43B001B37}"/>
              </a:ext>
            </a:extLst>
          </p:cNvPr>
          <p:cNvCxnSpPr/>
          <p:nvPr/>
        </p:nvCxnSpPr>
        <p:spPr>
          <a:xfrm>
            <a:off x="1080000" y="756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0E2A21F8-AB7B-964A-BB9E-787491065FE4}"/>
              </a:ext>
            </a:extLst>
          </p:cNvPr>
          <p:cNvSpPr/>
          <p:nvPr/>
        </p:nvSpPr>
        <p:spPr>
          <a:xfrm>
            <a:off x="1080000" y="2952000"/>
            <a:ext cx="756000" cy="1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7052033D-80A5-494A-B33B-BBD161714B87}"/>
              </a:ext>
            </a:extLst>
          </p:cNvPr>
          <p:cNvSpPr/>
          <p:nvPr/>
        </p:nvSpPr>
        <p:spPr>
          <a:xfrm>
            <a:off x="1080000" y="5112000"/>
            <a:ext cx="576000" cy="1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B4E9B6F0-F496-4D40-B3B4-1691A7C6D3B1}"/>
              </a:ext>
            </a:extLst>
          </p:cNvPr>
          <p:cNvCxnSpPr/>
          <p:nvPr/>
        </p:nvCxnSpPr>
        <p:spPr>
          <a:xfrm>
            <a:off x="1080000" y="2916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EBDF06C-8B56-094A-8A7A-E1E5C7C34012}"/>
              </a:ext>
            </a:extLst>
          </p:cNvPr>
          <p:cNvCxnSpPr/>
          <p:nvPr/>
        </p:nvCxnSpPr>
        <p:spPr>
          <a:xfrm>
            <a:off x="1080000" y="5076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oup 84">
            <a:extLst>
              <a:ext uri="{FF2B5EF4-FFF2-40B4-BE49-F238E27FC236}">
                <a16:creationId xmlns:a16="http://schemas.microsoft.com/office/drawing/2014/main" id="{6436E249-FD28-904D-ADD4-24FCD2E691D5}"/>
              </a:ext>
            </a:extLst>
          </p:cNvPr>
          <p:cNvGrpSpPr/>
          <p:nvPr/>
        </p:nvGrpSpPr>
        <p:grpSpPr>
          <a:xfrm>
            <a:off x="3780000" y="630000"/>
            <a:ext cx="900000" cy="1440000"/>
            <a:chOff x="3780000" y="630000"/>
            <a:chExt cx="900000" cy="1440000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9055BA4D-3D4A-FD4A-896B-DF31C76F29BE}"/>
                </a:ext>
              </a:extLst>
            </p:cNvPr>
            <p:cNvCxnSpPr>
              <a:stCxn id="7" idx="6"/>
            </p:cNvCxnSpPr>
            <p:nvPr/>
          </p:nvCxnSpPr>
          <p:spPr>
            <a:xfrm flipV="1">
              <a:off x="3780000" y="630000"/>
              <a:ext cx="900000" cy="72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28578A37-5554-454F-8F62-6F0C95251C0B}"/>
                </a:ext>
              </a:extLst>
            </p:cNvPr>
            <p:cNvCxnSpPr>
              <a:stCxn id="7" idx="6"/>
              <a:endCxn id="20" idx="2"/>
            </p:cNvCxnSpPr>
            <p:nvPr/>
          </p:nvCxnSpPr>
          <p:spPr>
            <a:xfrm>
              <a:off x="3780000" y="1350000"/>
              <a:ext cx="9000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B250F7D-19D4-884E-9F11-E2F17B32F2CC}"/>
                </a:ext>
              </a:extLst>
            </p:cNvPr>
            <p:cNvCxnSpPr>
              <a:stCxn id="7" idx="6"/>
              <a:endCxn id="21" idx="2"/>
            </p:cNvCxnSpPr>
            <p:nvPr/>
          </p:nvCxnSpPr>
          <p:spPr>
            <a:xfrm>
              <a:off x="3780000" y="1350000"/>
              <a:ext cx="900000" cy="72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1F37E55E-3095-0847-ADF6-5BCCF1F23FD4}"/>
              </a:ext>
            </a:extLst>
          </p:cNvPr>
          <p:cNvGrpSpPr/>
          <p:nvPr/>
        </p:nvGrpSpPr>
        <p:grpSpPr>
          <a:xfrm>
            <a:off x="3780000" y="2790000"/>
            <a:ext cx="900000" cy="1440000"/>
            <a:chOff x="3780000" y="630000"/>
            <a:chExt cx="900000" cy="1440000"/>
          </a:xfrm>
        </p:grpSpPr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83C32C54-F9A7-7544-A8AA-5A35E1BCA9B9}"/>
                </a:ext>
              </a:extLst>
            </p:cNvPr>
            <p:cNvCxnSpPr/>
            <p:nvPr/>
          </p:nvCxnSpPr>
          <p:spPr>
            <a:xfrm flipV="1">
              <a:off x="3780000" y="630000"/>
              <a:ext cx="900000" cy="72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7F9C3C3-A430-014F-B23E-49639A431AEB}"/>
                </a:ext>
              </a:extLst>
            </p:cNvPr>
            <p:cNvCxnSpPr/>
            <p:nvPr/>
          </p:nvCxnSpPr>
          <p:spPr>
            <a:xfrm>
              <a:off x="3780000" y="1350000"/>
              <a:ext cx="90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923A0399-AEA2-A94E-AD08-DAF09BAC0F4D}"/>
                </a:ext>
              </a:extLst>
            </p:cNvPr>
            <p:cNvCxnSpPr/>
            <p:nvPr/>
          </p:nvCxnSpPr>
          <p:spPr>
            <a:xfrm>
              <a:off x="3780000" y="1350000"/>
              <a:ext cx="900000" cy="72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A60B0649-42B7-6941-9ABB-9D649E5DF89A}"/>
              </a:ext>
            </a:extLst>
          </p:cNvPr>
          <p:cNvGrpSpPr/>
          <p:nvPr/>
        </p:nvGrpSpPr>
        <p:grpSpPr>
          <a:xfrm>
            <a:off x="3780000" y="4950000"/>
            <a:ext cx="900000" cy="1440000"/>
            <a:chOff x="3780000" y="630000"/>
            <a:chExt cx="900000" cy="1440000"/>
          </a:xfrm>
        </p:grpSpPr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5B22F4F-2736-904E-9941-F04A445A165E}"/>
                </a:ext>
              </a:extLst>
            </p:cNvPr>
            <p:cNvCxnSpPr/>
            <p:nvPr/>
          </p:nvCxnSpPr>
          <p:spPr>
            <a:xfrm flipV="1">
              <a:off x="3780000" y="630000"/>
              <a:ext cx="900000" cy="72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E0F23A4F-0B7A-1743-9E94-1869C0715032}"/>
                </a:ext>
              </a:extLst>
            </p:cNvPr>
            <p:cNvCxnSpPr/>
            <p:nvPr/>
          </p:nvCxnSpPr>
          <p:spPr>
            <a:xfrm>
              <a:off x="3780000" y="1350000"/>
              <a:ext cx="9000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8A55814-10FD-D84E-BB93-0B300F5BAC54}"/>
                </a:ext>
              </a:extLst>
            </p:cNvPr>
            <p:cNvCxnSpPr/>
            <p:nvPr/>
          </p:nvCxnSpPr>
          <p:spPr>
            <a:xfrm>
              <a:off x="3780000" y="1350000"/>
              <a:ext cx="900000" cy="72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E2AF444-B846-374F-B511-0BA3203627AD}"/>
              </a:ext>
            </a:extLst>
          </p:cNvPr>
          <p:cNvGrpSpPr/>
          <p:nvPr/>
        </p:nvGrpSpPr>
        <p:grpSpPr>
          <a:xfrm>
            <a:off x="1080000" y="1080000"/>
            <a:ext cx="2700000" cy="540000"/>
            <a:chOff x="1080000" y="1080000"/>
            <a:chExt cx="2700000" cy="54000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FE0AB927-0499-424D-BAA4-78607106CFC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000" y="1080000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0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7826472-7BF4-7640-9301-FCF47568443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000" y="1080000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1</a:t>
              </a: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8EC9559A-3089-7546-9CA6-0EE7947525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000" y="1080000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2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8EE43B-9470-634D-849A-545F36E5F32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0000" y="1080000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3</a:t>
              </a:r>
            </a:p>
          </p:txBody>
        </p:sp>
        <p:grpSp>
          <p:nvGrpSpPr>
            <p:cNvPr id="102" name="Group 101">
              <a:extLst>
                <a:ext uri="{FF2B5EF4-FFF2-40B4-BE49-F238E27FC236}">
                  <a16:creationId xmlns:a16="http://schemas.microsoft.com/office/drawing/2014/main" id="{4513879B-99AE-CA4B-9CD2-42BA739F504A}"/>
                </a:ext>
              </a:extLst>
            </p:cNvPr>
            <p:cNvGrpSpPr/>
            <p:nvPr/>
          </p:nvGrpSpPr>
          <p:grpSpPr>
            <a:xfrm>
              <a:off x="1620000" y="1350000"/>
              <a:ext cx="1620000" cy="0"/>
              <a:chOff x="1620000" y="1350000"/>
              <a:chExt cx="1620000" cy="0"/>
            </a:xfrm>
          </p:grpSpPr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90D93681-06F4-BD4C-ADF9-E70CDEF0267D}"/>
                  </a:ext>
                </a:extLst>
              </p:cNvPr>
              <p:cNvCxnSpPr>
                <a:stCxn id="4" idx="6"/>
                <a:endCxn id="5" idx="2"/>
              </p:cNvCxnSpPr>
              <p:nvPr/>
            </p:nvCxnSpPr>
            <p:spPr>
              <a:xfrm>
                <a:off x="162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>
                <a:extLst>
                  <a:ext uri="{FF2B5EF4-FFF2-40B4-BE49-F238E27FC236}">
                    <a16:creationId xmlns:a16="http://schemas.microsoft.com/office/drawing/2014/main" id="{232F4880-6FDD-804F-B927-68014D5AD912}"/>
                  </a:ext>
                </a:extLst>
              </p:cNvPr>
              <p:cNvCxnSpPr>
                <a:cxnSpLocks/>
                <a:stCxn id="5" idx="6"/>
                <a:endCxn id="6" idx="2"/>
              </p:cNvCxnSpPr>
              <p:nvPr/>
            </p:nvCxnSpPr>
            <p:spPr>
              <a:xfrm>
                <a:off x="234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00E1D8F8-6419-BC49-83D0-4415320207C0}"/>
                  </a:ext>
                </a:extLst>
              </p:cNvPr>
              <p:cNvCxnSpPr>
                <a:cxnSpLocks/>
                <a:stCxn id="6" idx="6"/>
                <a:endCxn id="7" idx="2"/>
              </p:cNvCxnSpPr>
              <p:nvPr/>
            </p:nvCxnSpPr>
            <p:spPr>
              <a:xfrm>
                <a:off x="306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FF2D37B-D1E1-A043-91F8-2E05A7AE220D}"/>
              </a:ext>
            </a:extLst>
          </p:cNvPr>
          <p:cNvGrpSpPr/>
          <p:nvPr/>
        </p:nvGrpSpPr>
        <p:grpSpPr>
          <a:xfrm>
            <a:off x="1080000" y="3240000"/>
            <a:ext cx="2700000" cy="540000"/>
            <a:chOff x="1080000" y="3240000"/>
            <a:chExt cx="2700000" cy="540000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2753407-C072-134A-8884-1EDAF1DB5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0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2F2BD24-AEEF-1440-8715-EF8AE5200CE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1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480970A-4EB3-E140-A1C5-65CB520DD2C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2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C3CFBB-958F-F842-A019-6D6B4CD5F3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3</a:t>
              </a:r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9D0FF2C4-FEF8-DC4C-9C04-98098A9EBA07}"/>
                </a:ext>
              </a:extLst>
            </p:cNvPr>
            <p:cNvGrpSpPr/>
            <p:nvPr/>
          </p:nvGrpSpPr>
          <p:grpSpPr>
            <a:xfrm>
              <a:off x="1620000" y="3510000"/>
              <a:ext cx="1620000" cy="0"/>
              <a:chOff x="1620000" y="1350000"/>
              <a:chExt cx="1620000" cy="0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6DB030C-51C2-D444-B2D2-394CDE9A891C}"/>
                  </a:ext>
                </a:extLst>
              </p:cNvPr>
              <p:cNvCxnSpPr/>
              <p:nvPr/>
            </p:nvCxnSpPr>
            <p:spPr>
              <a:xfrm>
                <a:off x="162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Arrow Connector 104">
                <a:extLst>
                  <a:ext uri="{FF2B5EF4-FFF2-40B4-BE49-F238E27FC236}">
                    <a16:creationId xmlns:a16="http://schemas.microsoft.com/office/drawing/2014/main" id="{3A61EC68-1D81-0848-B403-C0A4110BAC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5B43FE2B-F7F4-4740-8EC0-FDD186C524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6C9F53C8-F395-0F4A-99A1-4C738CF997CD}"/>
              </a:ext>
            </a:extLst>
          </p:cNvPr>
          <p:cNvGrpSpPr/>
          <p:nvPr/>
        </p:nvGrpSpPr>
        <p:grpSpPr>
          <a:xfrm>
            <a:off x="1620000" y="5670000"/>
            <a:ext cx="1620000" cy="0"/>
            <a:chOff x="1620000" y="1350000"/>
            <a:chExt cx="1620000" cy="0"/>
          </a:xfrm>
        </p:grpSpPr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959DF22-019C-0448-B1A9-B0CA27845E9F}"/>
                </a:ext>
              </a:extLst>
            </p:cNvPr>
            <p:cNvCxnSpPr/>
            <p:nvPr/>
          </p:nvCxnSpPr>
          <p:spPr>
            <a:xfrm>
              <a:off x="1620000" y="1350000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413819B-AB18-DA4B-9687-929D05B8C5E2}"/>
                </a:ext>
              </a:extLst>
            </p:cNvPr>
            <p:cNvCxnSpPr>
              <a:cxnSpLocks/>
            </p:cNvCxnSpPr>
            <p:nvPr/>
          </p:nvCxnSpPr>
          <p:spPr>
            <a:xfrm>
              <a:off x="2340000" y="1350000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91D75CC6-B0C4-B949-A2FF-4FB3C6C6620D}"/>
                </a:ext>
              </a:extLst>
            </p:cNvPr>
            <p:cNvCxnSpPr>
              <a:cxnSpLocks/>
            </p:cNvCxnSpPr>
            <p:nvPr/>
          </p:nvCxnSpPr>
          <p:spPr>
            <a:xfrm>
              <a:off x="3060000" y="1350000"/>
              <a:ext cx="18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0" name="Rectangle 119">
            <a:extLst>
              <a:ext uri="{FF2B5EF4-FFF2-40B4-BE49-F238E27FC236}">
                <a16:creationId xmlns:a16="http://schemas.microsoft.com/office/drawing/2014/main" id="{03E2974B-57AB-1642-88BB-B7D0E72DFD0F}"/>
              </a:ext>
            </a:extLst>
          </p:cNvPr>
          <p:cNvSpPr/>
          <p:nvPr/>
        </p:nvSpPr>
        <p:spPr>
          <a:xfrm>
            <a:off x="6156000" y="540000"/>
            <a:ext cx="864000" cy="1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BC2B07F4-EC56-8F4F-AAEC-E8E040F7E7CF}"/>
              </a:ext>
            </a:extLst>
          </p:cNvPr>
          <p:cNvSpPr/>
          <p:nvPr/>
        </p:nvSpPr>
        <p:spPr>
          <a:xfrm>
            <a:off x="5832000" y="1260000"/>
            <a:ext cx="86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C86B0CD3-8724-6048-A027-D20C0197B32F}"/>
              </a:ext>
            </a:extLst>
          </p:cNvPr>
          <p:cNvSpPr/>
          <p:nvPr/>
        </p:nvSpPr>
        <p:spPr>
          <a:xfrm>
            <a:off x="5688000" y="1980000"/>
            <a:ext cx="864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AAB8CA4D-4C82-A143-8FD1-F3530D45D65F}"/>
              </a:ext>
            </a:extLst>
          </p:cNvPr>
          <p:cNvSpPr/>
          <p:nvPr/>
        </p:nvSpPr>
        <p:spPr>
          <a:xfrm>
            <a:off x="6408000" y="2700000"/>
            <a:ext cx="756000" cy="1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42AED8C0-CF3F-AA47-8F04-EB44726775FE}"/>
              </a:ext>
            </a:extLst>
          </p:cNvPr>
          <p:cNvSpPr/>
          <p:nvPr/>
        </p:nvSpPr>
        <p:spPr>
          <a:xfrm>
            <a:off x="6120000" y="3420000"/>
            <a:ext cx="756000" cy="1800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2D7F775E-CAD0-A145-8794-FC92309A4030}"/>
              </a:ext>
            </a:extLst>
          </p:cNvPr>
          <p:cNvSpPr/>
          <p:nvPr/>
        </p:nvSpPr>
        <p:spPr>
          <a:xfrm>
            <a:off x="5976000" y="4140000"/>
            <a:ext cx="75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5B3D56B-4D07-004A-B3A1-81F1AA13BF7F}"/>
              </a:ext>
            </a:extLst>
          </p:cNvPr>
          <p:cNvSpPr/>
          <p:nvPr/>
        </p:nvSpPr>
        <p:spPr>
          <a:xfrm>
            <a:off x="5760000" y="4860000"/>
            <a:ext cx="57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>
            <a:extLst>
              <a:ext uri="{FF2B5EF4-FFF2-40B4-BE49-F238E27FC236}">
                <a16:creationId xmlns:a16="http://schemas.microsoft.com/office/drawing/2014/main" id="{4474EEC2-A9BC-704A-B375-4772C5B5F4AC}"/>
              </a:ext>
            </a:extLst>
          </p:cNvPr>
          <p:cNvSpPr/>
          <p:nvPr/>
        </p:nvSpPr>
        <p:spPr>
          <a:xfrm>
            <a:off x="5688000" y="5580000"/>
            <a:ext cx="57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3343CA69-E991-4247-A638-899A098CC8E5}"/>
              </a:ext>
            </a:extLst>
          </p:cNvPr>
          <p:cNvSpPr/>
          <p:nvPr/>
        </p:nvSpPr>
        <p:spPr>
          <a:xfrm>
            <a:off x="5616000" y="6300000"/>
            <a:ext cx="576000" cy="1800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2C41255-158B-5745-B399-29E6C5B03B46}"/>
              </a:ext>
            </a:extLst>
          </p:cNvPr>
          <p:cNvGrpSpPr/>
          <p:nvPr/>
        </p:nvGrpSpPr>
        <p:grpSpPr>
          <a:xfrm>
            <a:off x="7560000" y="1080000"/>
            <a:ext cx="2700000" cy="540000"/>
            <a:chOff x="1080000" y="3240000"/>
            <a:chExt cx="2700000" cy="540000"/>
          </a:xfrm>
        </p:grpSpPr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9A31E9ED-1A0A-EF43-B7B1-129E34FD12E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0</a:t>
              </a: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7EC2A531-2656-6442-8A7D-45F35C7707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1</a:t>
              </a: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43A69281-C57E-0D46-90FD-F506EFD3277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2</a:t>
              </a:r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BE73A4A0-2D35-F048-A6FD-80ECE82FBE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3</a:t>
              </a:r>
            </a:p>
          </p:txBody>
        </p: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974E7DA5-2057-2144-94D2-191A910058E8}"/>
                </a:ext>
              </a:extLst>
            </p:cNvPr>
            <p:cNvGrpSpPr/>
            <p:nvPr/>
          </p:nvGrpSpPr>
          <p:grpSpPr>
            <a:xfrm>
              <a:off x="1620000" y="3510000"/>
              <a:ext cx="1620000" cy="0"/>
              <a:chOff x="1620000" y="1350000"/>
              <a:chExt cx="1620000" cy="0"/>
            </a:xfrm>
          </p:grpSpPr>
          <p:cxnSp>
            <p:nvCxnSpPr>
              <p:cNvPr id="136" name="Straight Arrow Connector 135">
                <a:extLst>
                  <a:ext uri="{FF2B5EF4-FFF2-40B4-BE49-F238E27FC236}">
                    <a16:creationId xmlns:a16="http://schemas.microsoft.com/office/drawing/2014/main" id="{F0E93586-C9EF-7844-A408-6BDA72276764}"/>
                  </a:ext>
                </a:extLst>
              </p:cNvPr>
              <p:cNvCxnSpPr/>
              <p:nvPr/>
            </p:nvCxnSpPr>
            <p:spPr>
              <a:xfrm>
                <a:off x="162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Arrow Connector 136">
                <a:extLst>
                  <a:ext uri="{FF2B5EF4-FFF2-40B4-BE49-F238E27FC236}">
                    <a16:creationId xmlns:a16="http://schemas.microsoft.com/office/drawing/2014/main" id="{626C55B0-9EF2-A243-BDEB-B61A995B73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Arrow Connector 137">
                <a:extLst>
                  <a:ext uri="{FF2B5EF4-FFF2-40B4-BE49-F238E27FC236}">
                    <a16:creationId xmlns:a16="http://schemas.microsoft.com/office/drawing/2014/main" id="{70CC678B-4153-DF4D-ADEC-5B1BE4AC09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3F420618-FE84-A841-8057-A92844DDE9F4}"/>
              </a:ext>
            </a:extLst>
          </p:cNvPr>
          <p:cNvGrpSpPr/>
          <p:nvPr/>
        </p:nvGrpSpPr>
        <p:grpSpPr>
          <a:xfrm>
            <a:off x="7560000" y="5400000"/>
            <a:ext cx="2700000" cy="540000"/>
            <a:chOff x="1080000" y="3240000"/>
            <a:chExt cx="2700000" cy="540000"/>
          </a:xfrm>
        </p:grpSpPr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3EB5291A-B665-B343-9A2E-BF435094C3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0</a:t>
              </a:r>
            </a:p>
          </p:txBody>
        </p: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E467FB5A-B121-E347-A432-7849A55CFA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1</a:t>
              </a: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E6D887A-E107-F84B-A9F2-6A9D0A765E3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2</a:t>
              </a: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385CDDA1-4E5B-674E-B239-1D381EC21AD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0000" y="3240000"/>
              <a:ext cx="540000" cy="54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3</a:t>
              </a:r>
            </a:p>
          </p:txBody>
        </p:sp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EC616605-2B9E-FB44-B7BF-6D2B5090A179}"/>
                </a:ext>
              </a:extLst>
            </p:cNvPr>
            <p:cNvGrpSpPr/>
            <p:nvPr/>
          </p:nvGrpSpPr>
          <p:grpSpPr>
            <a:xfrm>
              <a:off x="1620000" y="3510000"/>
              <a:ext cx="1620000" cy="0"/>
              <a:chOff x="1620000" y="1350000"/>
              <a:chExt cx="1620000" cy="0"/>
            </a:xfrm>
          </p:grpSpPr>
          <p:cxnSp>
            <p:nvCxnSpPr>
              <p:cNvPr id="145" name="Straight Arrow Connector 144">
                <a:extLst>
                  <a:ext uri="{FF2B5EF4-FFF2-40B4-BE49-F238E27FC236}">
                    <a16:creationId xmlns:a16="http://schemas.microsoft.com/office/drawing/2014/main" id="{768FB583-9B4C-0148-B336-AB6C39BEFA89}"/>
                  </a:ext>
                </a:extLst>
              </p:cNvPr>
              <p:cNvCxnSpPr/>
              <p:nvPr/>
            </p:nvCxnSpPr>
            <p:spPr>
              <a:xfrm>
                <a:off x="162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Arrow Connector 145">
                <a:extLst>
                  <a:ext uri="{FF2B5EF4-FFF2-40B4-BE49-F238E27FC236}">
                    <a16:creationId xmlns:a16="http://schemas.microsoft.com/office/drawing/2014/main" id="{B8D91F09-43DB-2A47-AAE3-925105F56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4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Arrow Connector 146">
                <a:extLst>
                  <a:ext uri="{FF2B5EF4-FFF2-40B4-BE49-F238E27FC236}">
                    <a16:creationId xmlns:a16="http://schemas.microsoft.com/office/drawing/2014/main" id="{9AC49118-9BFB-5B45-BA64-0998779E5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6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FD5E65AD-0D35-0443-83C0-A1D48560B33E}"/>
              </a:ext>
            </a:extLst>
          </p:cNvPr>
          <p:cNvGrpSpPr/>
          <p:nvPr/>
        </p:nvGrpSpPr>
        <p:grpSpPr>
          <a:xfrm>
            <a:off x="7560000" y="3240000"/>
            <a:ext cx="2700000" cy="540000"/>
            <a:chOff x="1080000" y="1080000"/>
            <a:chExt cx="2700000" cy="540000"/>
          </a:xfrm>
        </p:grpSpPr>
        <p:sp>
          <p:nvSpPr>
            <p:cNvPr id="150" name="Oval 149">
              <a:extLst>
                <a:ext uri="{FF2B5EF4-FFF2-40B4-BE49-F238E27FC236}">
                  <a16:creationId xmlns:a16="http://schemas.microsoft.com/office/drawing/2014/main" id="{85D6C9E8-683E-3C4E-83A1-BA2970EF0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80000" y="1080000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0</a:t>
              </a:r>
            </a:p>
          </p:txBody>
        </p:sp>
        <p:sp>
          <p:nvSpPr>
            <p:cNvPr id="151" name="Oval 150">
              <a:extLst>
                <a:ext uri="{FF2B5EF4-FFF2-40B4-BE49-F238E27FC236}">
                  <a16:creationId xmlns:a16="http://schemas.microsoft.com/office/drawing/2014/main" id="{C4E7AD9D-1583-E241-ABE9-C6AEB82F91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00000" y="1080000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1</a:t>
              </a: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E447BE19-6201-7D48-8F0D-71867F2120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20000" y="1080000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2</a:t>
              </a:r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D6FD295C-D7BC-4142-99FE-CAA6F1B8FDB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40000" y="1080000"/>
              <a:ext cx="540000" cy="540000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sz="2400" i="1" dirty="0">
                  <a:solidFill>
                    <a:schemeClr val="tx1"/>
                  </a:solidFill>
                  <a:latin typeface="Times" pitchFamily="2" charset="0"/>
                </a:rPr>
                <a:t>v</a:t>
              </a:r>
              <a:r>
                <a:rPr lang="en-US" sz="2400" baseline="-25000" dirty="0">
                  <a:solidFill>
                    <a:schemeClr val="tx1"/>
                  </a:solidFill>
                  <a:latin typeface="Times" pitchFamily="2" charset="0"/>
                </a:rPr>
                <a:t>3</a:t>
              </a:r>
            </a:p>
          </p:txBody>
        </p: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F18824F5-2DE1-E24E-9777-4D8A9045CAE4}"/>
                </a:ext>
              </a:extLst>
            </p:cNvPr>
            <p:cNvGrpSpPr/>
            <p:nvPr/>
          </p:nvGrpSpPr>
          <p:grpSpPr>
            <a:xfrm>
              <a:off x="1620000" y="1350000"/>
              <a:ext cx="1620000" cy="0"/>
              <a:chOff x="1620000" y="1350000"/>
              <a:chExt cx="1620000" cy="0"/>
            </a:xfrm>
          </p:grpSpPr>
          <p:cxnSp>
            <p:nvCxnSpPr>
              <p:cNvPr id="155" name="Straight Arrow Connector 154">
                <a:extLst>
                  <a:ext uri="{FF2B5EF4-FFF2-40B4-BE49-F238E27FC236}">
                    <a16:creationId xmlns:a16="http://schemas.microsoft.com/office/drawing/2014/main" id="{11706362-DDBF-7A4A-9543-A2D21B3C2252}"/>
                  </a:ext>
                </a:extLst>
              </p:cNvPr>
              <p:cNvCxnSpPr>
                <a:stCxn id="150" idx="6"/>
                <a:endCxn id="151" idx="2"/>
              </p:cNvCxnSpPr>
              <p:nvPr/>
            </p:nvCxnSpPr>
            <p:spPr>
              <a:xfrm>
                <a:off x="162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id="{C8160176-9F5C-F241-BF56-E5DFBE52F4C8}"/>
                  </a:ext>
                </a:extLst>
              </p:cNvPr>
              <p:cNvCxnSpPr>
                <a:cxnSpLocks/>
                <a:stCxn id="151" idx="6"/>
                <a:endCxn id="152" idx="2"/>
              </p:cNvCxnSpPr>
              <p:nvPr/>
            </p:nvCxnSpPr>
            <p:spPr>
              <a:xfrm>
                <a:off x="234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>
                <a:extLst>
                  <a:ext uri="{FF2B5EF4-FFF2-40B4-BE49-F238E27FC236}">
                    <a16:creationId xmlns:a16="http://schemas.microsoft.com/office/drawing/2014/main" id="{9E85DD16-9C54-C44E-88D0-4D495F76A08B}"/>
                  </a:ext>
                </a:extLst>
              </p:cNvPr>
              <p:cNvCxnSpPr>
                <a:cxnSpLocks/>
                <a:stCxn id="152" idx="6"/>
                <a:endCxn id="153" idx="2"/>
              </p:cNvCxnSpPr>
              <p:nvPr/>
            </p:nvCxnSpPr>
            <p:spPr>
              <a:xfrm>
                <a:off x="3060000" y="1350000"/>
                <a:ext cx="18000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9F77D719-99C9-C54F-8D2E-344FE19CAD67}"/>
              </a:ext>
            </a:extLst>
          </p:cNvPr>
          <p:cNvCxnSpPr>
            <a:stCxn id="134" idx="6"/>
            <a:endCxn id="54" idx="2"/>
          </p:cNvCxnSpPr>
          <p:nvPr/>
        </p:nvCxnSpPr>
        <p:spPr>
          <a:xfrm>
            <a:off x="10260000" y="1350000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Straight Arrow Connector 160">
            <a:extLst>
              <a:ext uri="{FF2B5EF4-FFF2-40B4-BE49-F238E27FC236}">
                <a16:creationId xmlns:a16="http://schemas.microsoft.com/office/drawing/2014/main" id="{5AE88F38-6B16-6A46-8E01-5ED4FE8BFB07}"/>
              </a:ext>
            </a:extLst>
          </p:cNvPr>
          <p:cNvCxnSpPr>
            <a:stCxn id="153" idx="6"/>
            <a:endCxn id="59" idx="2"/>
          </p:cNvCxnSpPr>
          <p:nvPr/>
        </p:nvCxnSpPr>
        <p:spPr>
          <a:xfrm>
            <a:off x="10260000" y="3510000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0ABF90DC-1F74-FA46-8B1A-E2791AAA566A}"/>
              </a:ext>
            </a:extLst>
          </p:cNvPr>
          <p:cNvCxnSpPr>
            <a:stCxn id="143" idx="6"/>
            <a:endCxn id="64" idx="2"/>
          </p:cNvCxnSpPr>
          <p:nvPr/>
        </p:nvCxnSpPr>
        <p:spPr>
          <a:xfrm>
            <a:off x="10260000" y="5670000"/>
            <a:ext cx="1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1" name="Rectangle 110">
            <a:extLst>
              <a:ext uri="{FF2B5EF4-FFF2-40B4-BE49-F238E27FC236}">
                <a16:creationId xmlns:a16="http://schemas.microsoft.com/office/drawing/2014/main" id="{1AA9E0E4-8D81-D04A-9F21-A118E735ED87}"/>
              </a:ext>
            </a:extLst>
          </p:cNvPr>
          <p:cNvSpPr/>
          <p:nvPr/>
        </p:nvSpPr>
        <p:spPr>
          <a:xfrm>
            <a:off x="5400000" y="540000"/>
            <a:ext cx="759600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5BA4C9DA-FB74-004B-91C4-4EE3ECEA12EA}"/>
              </a:ext>
            </a:extLst>
          </p:cNvPr>
          <p:cNvSpPr/>
          <p:nvPr/>
        </p:nvSpPr>
        <p:spPr>
          <a:xfrm>
            <a:off x="5400000" y="1260000"/>
            <a:ext cx="432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5CC1A702-91BC-404C-BD23-436B2B78C8A1}"/>
              </a:ext>
            </a:extLst>
          </p:cNvPr>
          <p:cNvSpPr/>
          <p:nvPr/>
        </p:nvSpPr>
        <p:spPr>
          <a:xfrm>
            <a:off x="5400000" y="1980000"/>
            <a:ext cx="288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637013A6-8C96-4D40-BFBC-BA995713129B}"/>
              </a:ext>
            </a:extLst>
          </p:cNvPr>
          <p:cNvSpPr/>
          <p:nvPr/>
        </p:nvSpPr>
        <p:spPr>
          <a:xfrm>
            <a:off x="5400000" y="2700000"/>
            <a:ext cx="1007999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944F7A7-85F5-8648-B872-BFF196DC5538}"/>
              </a:ext>
            </a:extLst>
          </p:cNvPr>
          <p:cNvSpPr/>
          <p:nvPr/>
        </p:nvSpPr>
        <p:spPr>
          <a:xfrm>
            <a:off x="5400000" y="3420000"/>
            <a:ext cx="720000" cy="1800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8FDAED23-3B1E-A949-B303-E942E32FC782}"/>
              </a:ext>
            </a:extLst>
          </p:cNvPr>
          <p:cNvSpPr/>
          <p:nvPr/>
        </p:nvSpPr>
        <p:spPr>
          <a:xfrm>
            <a:off x="5400000" y="4140000"/>
            <a:ext cx="576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A08D8F28-2D6F-6843-9E16-69648124823C}"/>
              </a:ext>
            </a:extLst>
          </p:cNvPr>
          <p:cNvSpPr/>
          <p:nvPr/>
        </p:nvSpPr>
        <p:spPr>
          <a:xfrm>
            <a:off x="5400000" y="4860000"/>
            <a:ext cx="360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D946273-9AA0-ED42-B6F5-342CBC550C39}"/>
              </a:ext>
            </a:extLst>
          </p:cNvPr>
          <p:cNvSpPr/>
          <p:nvPr/>
        </p:nvSpPr>
        <p:spPr>
          <a:xfrm>
            <a:off x="5400000" y="5580000"/>
            <a:ext cx="288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A5FB04B3-F248-3343-ACF5-5E52E54C39DE}"/>
              </a:ext>
            </a:extLst>
          </p:cNvPr>
          <p:cNvSpPr/>
          <p:nvPr/>
        </p:nvSpPr>
        <p:spPr>
          <a:xfrm>
            <a:off x="5400000" y="6300000"/>
            <a:ext cx="216000" cy="180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CF257491-5BAE-8E45-B370-09F25E012CB9}"/>
              </a:ext>
            </a:extLst>
          </p:cNvPr>
          <p:cNvCxnSpPr>
            <a:cxnSpLocks/>
          </p:cNvCxnSpPr>
          <p:nvPr/>
        </p:nvCxnSpPr>
        <p:spPr>
          <a:xfrm>
            <a:off x="5400000" y="504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14A7E7B9-E6FA-9C4C-A711-0078859D1965}"/>
              </a:ext>
            </a:extLst>
          </p:cNvPr>
          <p:cNvCxnSpPr/>
          <p:nvPr/>
        </p:nvCxnSpPr>
        <p:spPr>
          <a:xfrm>
            <a:off x="5400000" y="6264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FF2B1B85-7000-F748-87F0-3DDBDA34827F}"/>
              </a:ext>
            </a:extLst>
          </p:cNvPr>
          <p:cNvCxnSpPr/>
          <p:nvPr/>
        </p:nvCxnSpPr>
        <p:spPr>
          <a:xfrm>
            <a:off x="5400000" y="1224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Connector 166">
            <a:extLst>
              <a:ext uri="{FF2B5EF4-FFF2-40B4-BE49-F238E27FC236}">
                <a16:creationId xmlns:a16="http://schemas.microsoft.com/office/drawing/2014/main" id="{FF8C6E48-ECDD-0142-928D-60AAAFC1C569}"/>
              </a:ext>
            </a:extLst>
          </p:cNvPr>
          <p:cNvCxnSpPr/>
          <p:nvPr/>
        </p:nvCxnSpPr>
        <p:spPr>
          <a:xfrm>
            <a:off x="5400000" y="1944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96F3329B-7EC4-4940-9189-68E8181F89EA}"/>
              </a:ext>
            </a:extLst>
          </p:cNvPr>
          <p:cNvCxnSpPr/>
          <p:nvPr/>
        </p:nvCxnSpPr>
        <p:spPr>
          <a:xfrm>
            <a:off x="5400000" y="2664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Connector 168">
            <a:extLst>
              <a:ext uri="{FF2B5EF4-FFF2-40B4-BE49-F238E27FC236}">
                <a16:creationId xmlns:a16="http://schemas.microsoft.com/office/drawing/2014/main" id="{D0F64D34-EF30-2844-A629-5AC7CBDFC6B9}"/>
              </a:ext>
            </a:extLst>
          </p:cNvPr>
          <p:cNvCxnSpPr/>
          <p:nvPr/>
        </p:nvCxnSpPr>
        <p:spPr>
          <a:xfrm>
            <a:off x="5400000" y="3384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Connector 169">
            <a:extLst>
              <a:ext uri="{FF2B5EF4-FFF2-40B4-BE49-F238E27FC236}">
                <a16:creationId xmlns:a16="http://schemas.microsoft.com/office/drawing/2014/main" id="{B0A59186-7304-D049-A427-2BC2156CC75C}"/>
              </a:ext>
            </a:extLst>
          </p:cNvPr>
          <p:cNvCxnSpPr/>
          <p:nvPr/>
        </p:nvCxnSpPr>
        <p:spPr>
          <a:xfrm>
            <a:off x="5400000" y="4104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171581EF-4670-F34B-A1F4-A1A6B11AB68A}"/>
              </a:ext>
            </a:extLst>
          </p:cNvPr>
          <p:cNvCxnSpPr/>
          <p:nvPr/>
        </p:nvCxnSpPr>
        <p:spPr>
          <a:xfrm>
            <a:off x="5400000" y="4824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Straight Connector 171">
            <a:extLst>
              <a:ext uri="{FF2B5EF4-FFF2-40B4-BE49-F238E27FC236}">
                <a16:creationId xmlns:a16="http://schemas.microsoft.com/office/drawing/2014/main" id="{83D20AC1-7D1A-7C40-B327-47B037058D3E}"/>
              </a:ext>
            </a:extLst>
          </p:cNvPr>
          <p:cNvCxnSpPr/>
          <p:nvPr/>
        </p:nvCxnSpPr>
        <p:spPr>
          <a:xfrm>
            <a:off x="5400000" y="5544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Rectangle 174">
            <a:extLst>
              <a:ext uri="{FF2B5EF4-FFF2-40B4-BE49-F238E27FC236}">
                <a16:creationId xmlns:a16="http://schemas.microsoft.com/office/drawing/2014/main" id="{CD78410B-8438-CD4D-BB39-45A4D4CA6F15}"/>
              </a:ext>
            </a:extLst>
          </p:cNvPr>
          <p:cNvSpPr/>
          <p:nvPr/>
        </p:nvSpPr>
        <p:spPr>
          <a:xfrm>
            <a:off x="7560000" y="792000"/>
            <a:ext cx="1764000" cy="1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6" name="Straight Connector 175">
            <a:extLst>
              <a:ext uri="{FF2B5EF4-FFF2-40B4-BE49-F238E27FC236}">
                <a16:creationId xmlns:a16="http://schemas.microsoft.com/office/drawing/2014/main" id="{0CEF6A24-8767-904B-85CB-03A9F04B3777}"/>
              </a:ext>
            </a:extLst>
          </p:cNvPr>
          <p:cNvCxnSpPr>
            <a:cxnSpLocks/>
          </p:cNvCxnSpPr>
          <p:nvPr/>
        </p:nvCxnSpPr>
        <p:spPr>
          <a:xfrm>
            <a:off x="7560000" y="756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Rectangle 176">
            <a:extLst>
              <a:ext uri="{FF2B5EF4-FFF2-40B4-BE49-F238E27FC236}">
                <a16:creationId xmlns:a16="http://schemas.microsoft.com/office/drawing/2014/main" id="{5CDAC419-D2C5-2C46-B12A-DA4048BA9973}"/>
              </a:ext>
            </a:extLst>
          </p:cNvPr>
          <p:cNvSpPr/>
          <p:nvPr/>
        </p:nvSpPr>
        <p:spPr>
          <a:xfrm>
            <a:off x="7560000" y="2952000"/>
            <a:ext cx="1620000" cy="1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8" name="Straight Connector 177">
            <a:extLst>
              <a:ext uri="{FF2B5EF4-FFF2-40B4-BE49-F238E27FC236}">
                <a16:creationId xmlns:a16="http://schemas.microsoft.com/office/drawing/2014/main" id="{090D88D2-5989-894D-B825-DBDE302BAA54}"/>
              </a:ext>
            </a:extLst>
          </p:cNvPr>
          <p:cNvCxnSpPr/>
          <p:nvPr/>
        </p:nvCxnSpPr>
        <p:spPr>
          <a:xfrm>
            <a:off x="7560000" y="2916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9" name="Rectangle 178">
            <a:extLst>
              <a:ext uri="{FF2B5EF4-FFF2-40B4-BE49-F238E27FC236}">
                <a16:creationId xmlns:a16="http://schemas.microsoft.com/office/drawing/2014/main" id="{37875EB9-5F0D-5545-9547-9CBEBEE289C4}"/>
              </a:ext>
            </a:extLst>
          </p:cNvPr>
          <p:cNvSpPr/>
          <p:nvPr/>
        </p:nvSpPr>
        <p:spPr>
          <a:xfrm>
            <a:off x="7560000" y="5112000"/>
            <a:ext cx="1476000" cy="180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0" name="Straight Connector 179">
            <a:extLst>
              <a:ext uri="{FF2B5EF4-FFF2-40B4-BE49-F238E27FC236}">
                <a16:creationId xmlns:a16="http://schemas.microsoft.com/office/drawing/2014/main" id="{B4CEF4F9-B707-674D-9C00-74608A377FA0}"/>
              </a:ext>
            </a:extLst>
          </p:cNvPr>
          <p:cNvCxnSpPr/>
          <p:nvPr/>
        </p:nvCxnSpPr>
        <p:spPr>
          <a:xfrm>
            <a:off x="7560000" y="5076000"/>
            <a:ext cx="0" cy="25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1" name="Group 200">
            <a:extLst>
              <a:ext uri="{FF2B5EF4-FFF2-40B4-BE49-F238E27FC236}">
                <a16:creationId xmlns:a16="http://schemas.microsoft.com/office/drawing/2014/main" id="{8904EFC9-4209-F141-B21B-2B2239A745B6}"/>
              </a:ext>
            </a:extLst>
          </p:cNvPr>
          <p:cNvGrpSpPr/>
          <p:nvPr/>
        </p:nvGrpSpPr>
        <p:grpSpPr>
          <a:xfrm>
            <a:off x="8280000" y="6951067"/>
            <a:ext cx="1818411" cy="252000"/>
            <a:chOff x="7909138" y="6899685"/>
            <a:chExt cx="1818411" cy="252000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1B2C241-5799-0C44-A578-34B1D6A01C11}"/>
                </a:ext>
              </a:extLst>
            </p:cNvPr>
            <p:cNvGrpSpPr/>
            <p:nvPr/>
          </p:nvGrpSpPr>
          <p:grpSpPr>
            <a:xfrm>
              <a:off x="7909138" y="6899685"/>
              <a:ext cx="180000" cy="252000"/>
              <a:chOff x="8000400" y="6626065"/>
              <a:chExt cx="180000" cy="252000"/>
            </a:xfrm>
          </p:grpSpPr>
          <p:sp>
            <p:nvSpPr>
              <p:cNvPr id="185" name="Rectangle 184">
                <a:extLst>
                  <a:ext uri="{FF2B5EF4-FFF2-40B4-BE49-F238E27FC236}">
                    <a16:creationId xmlns:a16="http://schemas.microsoft.com/office/drawing/2014/main" id="{9D5B0B09-47DE-7D4A-A8D8-C1D47887B77C}"/>
                  </a:ext>
                </a:extLst>
              </p:cNvPr>
              <p:cNvSpPr/>
              <p:nvPr/>
            </p:nvSpPr>
            <p:spPr>
              <a:xfrm>
                <a:off x="8000400" y="6662065"/>
                <a:ext cx="180000" cy="18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2C34D31A-C784-9B4F-9B28-BFC98726CE6D}"/>
                  </a:ext>
                </a:extLst>
              </p:cNvPr>
              <p:cNvCxnSpPr/>
              <p:nvPr/>
            </p:nvCxnSpPr>
            <p:spPr>
              <a:xfrm>
                <a:off x="8000400" y="6626065"/>
                <a:ext cx="0" cy="252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E9645551-F477-6E4B-A323-CDB6686A916E}"/>
                </a:ext>
              </a:extLst>
            </p:cNvPr>
            <p:cNvGrpSpPr/>
            <p:nvPr/>
          </p:nvGrpSpPr>
          <p:grpSpPr>
            <a:xfrm>
              <a:off x="8318741" y="6899685"/>
              <a:ext cx="180000" cy="252000"/>
              <a:chOff x="8000400" y="6626065"/>
              <a:chExt cx="180000" cy="252000"/>
            </a:xfrm>
          </p:grpSpPr>
          <p:sp>
            <p:nvSpPr>
              <p:cNvPr id="189" name="Rectangle 188">
                <a:extLst>
                  <a:ext uri="{FF2B5EF4-FFF2-40B4-BE49-F238E27FC236}">
                    <a16:creationId xmlns:a16="http://schemas.microsoft.com/office/drawing/2014/main" id="{4E1600FA-2E64-0D41-BFF6-2B44978EB3D9}"/>
                  </a:ext>
                </a:extLst>
              </p:cNvPr>
              <p:cNvSpPr/>
              <p:nvPr/>
            </p:nvSpPr>
            <p:spPr>
              <a:xfrm>
                <a:off x="8000400" y="6662065"/>
                <a:ext cx="180000" cy="180000"/>
              </a:xfrm>
              <a:prstGeom prst="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chemeClr val="accent4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54A68152-148F-8B4D-B035-DA35C8F582BC}"/>
                  </a:ext>
                </a:extLst>
              </p:cNvPr>
              <p:cNvCxnSpPr/>
              <p:nvPr/>
            </p:nvCxnSpPr>
            <p:spPr>
              <a:xfrm>
                <a:off x="8000400" y="6626065"/>
                <a:ext cx="0" cy="252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ED164799-3B29-2045-8798-A5C058D01FD3}"/>
                </a:ext>
              </a:extLst>
            </p:cNvPr>
            <p:cNvGrpSpPr/>
            <p:nvPr/>
          </p:nvGrpSpPr>
          <p:grpSpPr>
            <a:xfrm>
              <a:off x="8728344" y="6899685"/>
              <a:ext cx="180000" cy="252000"/>
              <a:chOff x="8000400" y="6626065"/>
              <a:chExt cx="180000" cy="252000"/>
            </a:xfrm>
          </p:grpSpPr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B89A4355-BF50-2042-817E-178B85370A75}"/>
                  </a:ext>
                </a:extLst>
              </p:cNvPr>
              <p:cNvSpPr/>
              <p:nvPr/>
            </p:nvSpPr>
            <p:spPr>
              <a:xfrm>
                <a:off x="8000400" y="6662065"/>
                <a:ext cx="180000" cy="180000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98BB3C69-BBA3-B241-A6AC-E31354C1E437}"/>
                  </a:ext>
                </a:extLst>
              </p:cNvPr>
              <p:cNvCxnSpPr/>
              <p:nvPr/>
            </p:nvCxnSpPr>
            <p:spPr>
              <a:xfrm>
                <a:off x="8000400" y="6626065"/>
                <a:ext cx="0" cy="252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C16782B4-9187-614E-B9E2-A195891CEF56}"/>
                </a:ext>
              </a:extLst>
            </p:cNvPr>
            <p:cNvGrpSpPr/>
            <p:nvPr/>
          </p:nvGrpSpPr>
          <p:grpSpPr>
            <a:xfrm>
              <a:off x="9137947" y="6899685"/>
              <a:ext cx="180000" cy="252000"/>
              <a:chOff x="8000400" y="6626065"/>
              <a:chExt cx="180000" cy="252000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A4DD9029-0FC6-934E-B3AB-B1C02F75426A}"/>
                  </a:ext>
                </a:extLst>
              </p:cNvPr>
              <p:cNvSpPr/>
              <p:nvPr/>
            </p:nvSpPr>
            <p:spPr>
              <a:xfrm>
                <a:off x="8000400" y="6662065"/>
                <a:ext cx="180000" cy="180000"/>
              </a:xfrm>
              <a:prstGeom prst="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67AE371A-A104-BD46-A1C7-D09FB2F7A1B4}"/>
                  </a:ext>
                </a:extLst>
              </p:cNvPr>
              <p:cNvCxnSpPr/>
              <p:nvPr/>
            </p:nvCxnSpPr>
            <p:spPr>
              <a:xfrm>
                <a:off x="8000400" y="6626065"/>
                <a:ext cx="0" cy="252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95732B93-91D5-4C42-8889-7FE8A6FC2E5B}"/>
                </a:ext>
              </a:extLst>
            </p:cNvPr>
            <p:cNvGrpSpPr/>
            <p:nvPr/>
          </p:nvGrpSpPr>
          <p:grpSpPr>
            <a:xfrm>
              <a:off x="9547549" y="6899685"/>
              <a:ext cx="180000" cy="252000"/>
              <a:chOff x="8000400" y="6626065"/>
              <a:chExt cx="180000" cy="252000"/>
            </a:xfrm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270DBF28-0E45-004D-B0B6-B6EAA82D1D9B}"/>
                  </a:ext>
                </a:extLst>
              </p:cNvPr>
              <p:cNvSpPr/>
              <p:nvPr/>
            </p:nvSpPr>
            <p:spPr>
              <a:xfrm>
                <a:off x="8000400" y="6662065"/>
                <a:ext cx="180000" cy="180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EF6C86A7-E77B-BA4A-AD9B-71C3A01E512C}"/>
                  </a:ext>
                </a:extLst>
              </p:cNvPr>
              <p:cNvCxnSpPr/>
              <p:nvPr/>
            </p:nvCxnSpPr>
            <p:spPr>
              <a:xfrm>
                <a:off x="8000400" y="6626065"/>
                <a:ext cx="0" cy="25200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0" name="TextBox 199">
            <a:extLst>
              <a:ext uri="{FF2B5EF4-FFF2-40B4-BE49-F238E27FC236}">
                <a16:creationId xmlns:a16="http://schemas.microsoft.com/office/drawing/2014/main" id="{17C6F39D-0994-7145-B11E-DA37AFA1BCB4}"/>
              </a:ext>
            </a:extLst>
          </p:cNvPr>
          <p:cNvSpPr txBox="1"/>
          <p:nvPr/>
        </p:nvSpPr>
        <p:spPr>
          <a:xfrm>
            <a:off x="8256899" y="7221066"/>
            <a:ext cx="18646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Probability (Log)</a:t>
            </a:r>
          </a:p>
        </p:txBody>
      </p:sp>
    </p:spTree>
    <p:extLst>
      <p:ext uri="{BB962C8B-B14F-4D97-AF65-F5344CB8AC3E}">
        <p14:creationId xmlns:p14="http://schemas.microsoft.com/office/powerpoint/2010/main" val="11207091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94054E34-B9A2-FF4D-8D6E-7169480B357D}"/>
              </a:ext>
            </a:extLst>
          </p:cNvPr>
          <p:cNvGrpSpPr/>
          <p:nvPr/>
        </p:nvGrpSpPr>
        <p:grpSpPr>
          <a:xfrm>
            <a:off x="0" y="0"/>
            <a:ext cx="13320000" cy="8856000"/>
            <a:chOff x="0" y="0"/>
            <a:chExt cx="13320000" cy="885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E4C7825-E0C5-6549-8C88-ABA4F6BFE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000" y="0"/>
              <a:ext cx="2160000" cy="216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DABDD91-A3FB-0345-B04E-D0638F767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28000" y="0"/>
              <a:ext cx="2160000" cy="216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D681C75-6422-554B-9040-42DF8E359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6000" y="0"/>
              <a:ext cx="2160000" cy="216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7D69855-D4C5-904B-AC64-0B01E10747A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2000" y="0"/>
              <a:ext cx="2160000" cy="216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D08A539-FDCA-BE4F-9A83-68BDD6E9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32000" y="2232000"/>
              <a:ext cx="2160000" cy="216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DF419285-C3EC-6049-A155-79507BA9658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4000" y="2232000"/>
              <a:ext cx="2160000" cy="216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5A9551B4-C543-C74B-BBB7-BAFD3E536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696000" y="2232000"/>
              <a:ext cx="2160000" cy="2160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6C1E4997-B892-BC42-BA92-4EF15908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928000" y="2232000"/>
              <a:ext cx="2160000" cy="216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598A4FFB-9663-B048-BD71-6993C4467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928000" y="6696000"/>
              <a:ext cx="2160000" cy="216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98317B07-3218-9E4E-BB6E-F90276601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96000" y="6696000"/>
              <a:ext cx="2160000" cy="216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769564C-3BFD-194D-8A4C-D3EA3DE32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64000" y="6696000"/>
              <a:ext cx="2160000" cy="2160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789C78CC-1966-134F-8BEB-04D24CB13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32000" y="6696000"/>
              <a:ext cx="2160000" cy="2160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70F2C7F-CB94-174F-ABB1-0EFB9BF78A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32000" y="4464000"/>
              <a:ext cx="2160000" cy="2160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0D92276E-A025-B347-BD97-EC494BA1E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464000" y="4464000"/>
              <a:ext cx="2160000" cy="216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E7CE7DE-EC7E-A54E-980E-F643AEF17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696000" y="4464000"/>
              <a:ext cx="2160000" cy="21600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891E6CFE-DBE2-1C48-838F-4394D1C79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160000" y="4464000"/>
              <a:ext cx="2160000" cy="21600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119B6D45-6A5C-7842-B463-715B99EF7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160000" y="2232000"/>
              <a:ext cx="2160000" cy="21600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CEB5B775-33B9-1048-9323-1398B71DF9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28000" y="4464000"/>
              <a:ext cx="2160000" cy="21600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616A9BCB-0F2A-F845-9D80-214FE98DA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4464000"/>
              <a:ext cx="2160000" cy="2160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33EEDF1-C204-074D-92E4-55A76870E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0" y="2232000"/>
              <a:ext cx="2160000" cy="2160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E8FB60DF-FBB4-E548-B26F-2385562BE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0" y="6696000"/>
              <a:ext cx="2160000" cy="2160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6E163417-64AB-5444-BEFD-D200CA4C0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160000" y="0"/>
              <a:ext cx="2160000" cy="21600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19FF46CA-C785-124E-B83D-20A10623C7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1160000" y="6696000"/>
              <a:ext cx="2160000" cy="21600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D33FAFB9-B6EE-FF40-88F7-53BF5D9DC1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0" y="0"/>
              <a:ext cx="2160000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204265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921DC865-2421-6C40-AC75-EF87C395828B}"/>
              </a:ext>
            </a:extLst>
          </p:cNvPr>
          <p:cNvGrpSpPr/>
          <p:nvPr/>
        </p:nvGrpSpPr>
        <p:grpSpPr>
          <a:xfrm>
            <a:off x="0" y="0"/>
            <a:ext cx="13320000" cy="8856000"/>
            <a:chOff x="0" y="0"/>
            <a:chExt cx="13320000" cy="8856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0E920B-226F-8F49-A1EC-1511FB89B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64000" y="2232000"/>
              <a:ext cx="2160000" cy="216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3F6CB7-C9CF-F14A-9278-2EB7C4612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6000" y="2232000"/>
              <a:ext cx="2160000" cy="216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6656715-8C07-7D43-BA54-68EAD97EA05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28000" y="2232000"/>
              <a:ext cx="2160000" cy="2160000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D48890B-33AB-4947-AB77-D61D871AC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28000" y="4464000"/>
              <a:ext cx="2160000" cy="216000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CDE670-EB7E-3B49-B0A0-31B198BC7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96000" y="4464000"/>
              <a:ext cx="2160000" cy="216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11FA293-1468-D841-AAE8-C765DA0CC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64000" y="4464000"/>
              <a:ext cx="2160000" cy="216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6B18992-22AF-AE4B-A05C-9F8C7A723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28000" y="6696000"/>
              <a:ext cx="2160000" cy="21600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6AF2189-B916-1947-B5E5-54CFD7EF4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96000" y="6696000"/>
              <a:ext cx="2160000" cy="21600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047DC96F-E4EA-914F-8E5A-ACE0BB7D6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464000" y="6696000"/>
              <a:ext cx="2160000" cy="2160000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7E3C59B-96DA-B048-871C-BD26E7DE82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232000" y="6696000"/>
              <a:ext cx="2160000" cy="216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6FB324F-E002-2F4F-A96D-BE69F15C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232000" y="4464000"/>
              <a:ext cx="2160000" cy="2160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D226FC5-098F-574C-ABA0-71307B8E0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232000" y="2232000"/>
              <a:ext cx="2160000" cy="2160000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3ABF4512-6519-BE4A-88C7-1C57BA423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928000" y="0"/>
              <a:ext cx="2160000" cy="216000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8A66C125-FADB-2C47-990D-7F883D27E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696000" y="0"/>
              <a:ext cx="2160000" cy="2160000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A1E7B63D-27AF-4141-83CB-3A018DF60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4464000" y="0"/>
              <a:ext cx="2160000" cy="2160000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763FB7E-29EB-5749-A2FE-9F1D40694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232000" y="0"/>
              <a:ext cx="2160000" cy="2160000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C844DF93-CC3B-8743-8899-0AB429A9A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160000" y="4464000"/>
              <a:ext cx="2160000" cy="2160000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E591F24C-0D20-1C4D-9B8C-5BC20163E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1160000" y="2232000"/>
              <a:ext cx="2160000" cy="2160000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709206F-18A8-7345-9271-240084A72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0" y="4464000"/>
              <a:ext cx="2160000" cy="2160000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05976F82-A701-D940-8972-89AFC624C7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0" y="2232000"/>
              <a:ext cx="2160000" cy="2160000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F9F4A918-BF1C-CB43-95FA-2901F0A96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0" y="6696000"/>
              <a:ext cx="2160000" cy="2160000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A526898A-B98B-D34A-93DD-446910D32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1160000" y="0"/>
              <a:ext cx="2160000" cy="216000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B41C5AC0-12C2-0F46-BBB5-B926229FB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11160000" y="6696000"/>
              <a:ext cx="2160000" cy="21600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0C82AC6-83F0-CC40-9E8F-3500AD7612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0" y="0"/>
              <a:ext cx="2160000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52681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C1948C8-AE9C-D24E-B4B1-EE44B7F69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9EFE890-AB83-CF47-8CF9-BC0F8596C12B}"/>
              </a:ext>
            </a:extLst>
          </p:cNvPr>
          <p:cNvSpPr>
            <a:spLocks noChangeAspect="1"/>
          </p:cNvSpPr>
          <p:nvPr/>
        </p:nvSpPr>
        <p:spPr>
          <a:xfrm>
            <a:off x="3240000" y="0"/>
            <a:ext cx="2160000" cy="216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0BD25E3-FA2A-D544-BD91-09DD1718B701}"/>
              </a:ext>
            </a:extLst>
          </p:cNvPr>
          <p:cNvSpPr>
            <a:spLocks noChangeAspect="1"/>
          </p:cNvSpPr>
          <p:nvPr/>
        </p:nvSpPr>
        <p:spPr>
          <a:xfrm>
            <a:off x="6480000" y="0"/>
            <a:ext cx="2160000" cy="216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1FD7713-5AB7-5F43-8F9B-861CE8E14102}"/>
              </a:ext>
            </a:extLst>
          </p:cNvPr>
          <p:cNvCxnSpPr/>
          <p:nvPr/>
        </p:nvCxnSpPr>
        <p:spPr>
          <a:xfrm>
            <a:off x="216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8EAB1F8-C36A-854D-B610-05E8969D555B}"/>
              </a:ext>
            </a:extLst>
          </p:cNvPr>
          <p:cNvSpPr txBox="1"/>
          <p:nvPr/>
        </p:nvSpPr>
        <p:spPr>
          <a:xfrm>
            <a:off x="2287067" y="710668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F18E5E-5BAA-DC41-A153-D7A9DFE2C4AA}"/>
              </a:ext>
            </a:extLst>
          </p:cNvPr>
          <p:cNvSpPr txBox="1"/>
          <p:nvPr/>
        </p:nvSpPr>
        <p:spPr>
          <a:xfrm>
            <a:off x="5400000" y="710668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C85FAEE-B532-6D40-98AD-A33BD489B874}"/>
              </a:ext>
            </a:extLst>
          </p:cNvPr>
          <p:cNvSpPr txBox="1"/>
          <p:nvPr/>
        </p:nvSpPr>
        <p:spPr>
          <a:xfrm>
            <a:off x="8670887" y="71066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Polygon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701B71-582C-054C-AE80-266E57856F2D}"/>
              </a:ext>
            </a:extLst>
          </p:cNvPr>
          <p:cNvCxnSpPr/>
          <p:nvPr/>
        </p:nvCxnSpPr>
        <p:spPr>
          <a:xfrm>
            <a:off x="540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46AD9C9-C174-B744-AFE0-B41C99D8E0C3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864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D40970F-8302-6845-8A57-7895C4D5B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0" y="0"/>
            <a:ext cx="2160000" cy="216000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1E3592EA-CC04-B441-888C-B8A4370CA4C6}"/>
              </a:ext>
            </a:extLst>
          </p:cNvPr>
          <p:cNvSpPr/>
          <p:nvPr/>
        </p:nvSpPr>
        <p:spPr>
          <a:xfrm>
            <a:off x="9990119" y="354419"/>
            <a:ext cx="1582769" cy="1144800"/>
          </a:xfrm>
          <a:custGeom>
            <a:avLst/>
            <a:gdLst>
              <a:gd name="connsiteX0" fmla="*/ 0 w 1559442"/>
              <a:gd name="connsiteY0" fmla="*/ 290623 h 1141228"/>
              <a:gd name="connsiteX1" fmla="*/ 609600 w 1559442"/>
              <a:gd name="connsiteY1" fmla="*/ 155944 h 1141228"/>
              <a:gd name="connsiteX2" fmla="*/ 623777 w 1559442"/>
              <a:gd name="connsiteY2" fmla="*/ 248093 h 1141228"/>
              <a:gd name="connsiteX3" fmla="*/ 935666 w 1559442"/>
              <a:gd name="connsiteY3" fmla="*/ 177209 h 1141228"/>
              <a:gd name="connsiteX4" fmla="*/ 907312 w 1559442"/>
              <a:gd name="connsiteY4" fmla="*/ 85060 h 1141228"/>
              <a:gd name="connsiteX5" fmla="*/ 1368056 w 1559442"/>
              <a:gd name="connsiteY5" fmla="*/ 0 h 1141228"/>
              <a:gd name="connsiteX6" fmla="*/ 1559442 w 1559442"/>
              <a:gd name="connsiteY6" fmla="*/ 850604 h 1141228"/>
              <a:gd name="connsiteX7" fmla="*/ 460745 w 1559442"/>
              <a:gd name="connsiteY7" fmla="*/ 1056167 h 1141228"/>
              <a:gd name="connsiteX8" fmla="*/ 439479 w 1559442"/>
              <a:gd name="connsiteY8" fmla="*/ 1119962 h 1141228"/>
              <a:gd name="connsiteX9" fmla="*/ 340242 w 1559442"/>
              <a:gd name="connsiteY9" fmla="*/ 1141228 h 1141228"/>
              <a:gd name="connsiteX10" fmla="*/ 163033 w 1559442"/>
              <a:gd name="connsiteY10" fmla="*/ 758455 h 1141228"/>
              <a:gd name="connsiteX11" fmla="*/ 92149 w 1559442"/>
              <a:gd name="connsiteY11" fmla="*/ 765544 h 1141228"/>
              <a:gd name="connsiteX12" fmla="*/ 0 w 1559442"/>
              <a:gd name="connsiteY12" fmla="*/ 290623 h 1141228"/>
              <a:gd name="connsiteX0" fmla="*/ 0 w 1578103"/>
              <a:gd name="connsiteY0" fmla="*/ 299924 h 1141228"/>
              <a:gd name="connsiteX1" fmla="*/ 628261 w 1578103"/>
              <a:gd name="connsiteY1" fmla="*/ 155944 h 1141228"/>
              <a:gd name="connsiteX2" fmla="*/ 642438 w 1578103"/>
              <a:gd name="connsiteY2" fmla="*/ 248093 h 1141228"/>
              <a:gd name="connsiteX3" fmla="*/ 954327 w 1578103"/>
              <a:gd name="connsiteY3" fmla="*/ 177209 h 1141228"/>
              <a:gd name="connsiteX4" fmla="*/ 925973 w 1578103"/>
              <a:gd name="connsiteY4" fmla="*/ 85060 h 1141228"/>
              <a:gd name="connsiteX5" fmla="*/ 1386717 w 1578103"/>
              <a:gd name="connsiteY5" fmla="*/ 0 h 1141228"/>
              <a:gd name="connsiteX6" fmla="*/ 1578103 w 1578103"/>
              <a:gd name="connsiteY6" fmla="*/ 850604 h 1141228"/>
              <a:gd name="connsiteX7" fmla="*/ 479406 w 1578103"/>
              <a:gd name="connsiteY7" fmla="*/ 1056167 h 1141228"/>
              <a:gd name="connsiteX8" fmla="*/ 458140 w 1578103"/>
              <a:gd name="connsiteY8" fmla="*/ 1119962 h 1141228"/>
              <a:gd name="connsiteX9" fmla="*/ 358903 w 1578103"/>
              <a:gd name="connsiteY9" fmla="*/ 1141228 h 1141228"/>
              <a:gd name="connsiteX10" fmla="*/ 181694 w 1578103"/>
              <a:gd name="connsiteY10" fmla="*/ 758455 h 1141228"/>
              <a:gd name="connsiteX11" fmla="*/ 110810 w 1578103"/>
              <a:gd name="connsiteY11" fmla="*/ 765544 h 1141228"/>
              <a:gd name="connsiteX12" fmla="*/ 0 w 1578103"/>
              <a:gd name="connsiteY12" fmla="*/ 299924 h 1141228"/>
              <a:gd name="connsiteX0" fmla="*/ 0 w 1578103"/>
              <a:gd name="connsiteY0" fmla="*/ 299924 h 1141228"/>
              <a:gd name="connsiteX1" fmla="*/ 628261 w 1578103"/>
              <a:gd name="connsiteY1" fmla="*/ 155944 h 1141228"/>
              <a:gd name="connsiteX2" fmla="*/ 642438 w 1578103"/>
              <a:gd name="connsiteY2" fmla="*/ 248093 h 1141228"/>
              <a:gd name="connsiteX3" fmla="*/ 954327 w 1578103"/>
              <a:gd name="connsiteY3" fmla="*/ 177209 h 1141228"/>
              <a:gd name="connsiteX4" fmla="*/ 925973 w 1578103"/>
              <a:gd name="connsiteY4" fmla="*/ 85060 h 1141228"/>
              <a:gd name="connsiteX5" fmla="*/ 1386717 w 1578103"/>
              <a:gd name="connsiteY5" fmla="*/ 0 h 1141228"/>
              <a:gd name="connsiteX6" fmla="*/ 1578103 w 1578103"/>
              <a:gd name="connsiteY6" fmla="*/ 850604 h 1141228"/>
              <a:gd name="connsiteX7" fmla="*/ 479406 w 1578103"/>
              <a:gd name="connsiteY7" fmla="*/ 1056167 h 1141228"/>
              <a:gd name="connsiteX8" fmla="*/ 458140 w 1578103"/>
              <a:gd name="connsiteY8" fmla="*/ 1119962 h 1141228"/>
              <a:gd name="connsiteX9" fmla="*/ 358903 w 1578103"/>
              <a:gd name="connsiteY9" fmla="*/ 1141228 h 1141228"/>
              <a:gd name="connsiteX10" fmla="*/ 167698 w 1578103"/>
              <a:gd name="connsiteY10" fmla="*/ 777058 h 1141228"/>
              <a:gd name="connsiteX11" fmla="*/ 110810 w 1578103"/>
              <a:gd name="connsiteY11" fmla="*/ 765544 h 1141228"/>
              <a:gd name="connsiteX12" fmla="*/ 0 w 1578103"/>
              <a:gd name="connsiteY12" fmla="*/ 299924 h 1141228"/>
              <a:gd name="connsiteX0" fmla="*/ 0 w 1582769"/>
              <a:gd name="connsiteY0" fmla="*/ 299924 h 1141228"/>
              <a:gd name="connsiteX1" fmla="*/ 628261 w 1582769"/>
              <a:gd name="connsiteY1" fmla="*/ 155944 h 1141228"/>
              <a:gd name="connsiteX2" fmla="*/ 642438 w 1582769"/>
              <a:gd name="connsiteY2" fmla="*/ 248093 h 1141228"/>
              <a:gd name="connsiteX3" fmla="*/ 954327 w 1582769"/>
              <a:gd name="connsiteY3" fmla="*/ 177209 h 1141228"/>
              <a:gd name="connsiteX4" fmla="*/ 925973 w 1582769"/>
              <a:gd name="connsiteY4" fmla="*/ 85060 h 1141228"/>
              <a:gd name="connsiteX5" fmla="*/ 1386717 w 1582769"/>
              <a:gd name="connsiteY5" fmla="*/ 0 h 1141228"/>
              <a:gd name="connsiteX6" fmla="*/ 1582769 w 1582769"/>
              <a:gd name="connsiteY6" fmla="*/ 878508 h 1141228"/>
              <a:gd name="connsiteX7" fmla="*/ 479406 w 1582769"/>
              <a:gd name="connsiteY7" fmla="*/ 1056167 h 1141228"/>
              <a:gd name="connsiteX8" fmla="*/ 458140 w 1582769"/>
              <a:gd name="connsiteY8" fmla="*/ 1119962 h 1141228"/>
              <a:gd name="connsiteX9" fmla="*/ 358903 w 1582769"/>
              <a:gd name="connsiteY9" fmla="*/ 1141228 h 1141228"/>
              <a:gd name="connsiteX10" fmla="*/ 167698 w 1582769"/>
              <a:gd name="connsiteY10" fmla="*/ 777058 h 1141228"/>
              <a:gd name="connsiteX11" fmla="*/ 110810 w 1582769"/>
              <a:gd name="connsiteY11" fmla="*/ 765544 h 1141228"/>
              <a:gd name="connsiteX12" fmla="*/ 0 w 1582769"/>
              <a:gd name="connsiteY12" fmla="*/ 299924 h 1141228"/>
              <a:gd name="connsiteX0" fmla="*/ 0 w 1582769"/>
              <a:gd name="connsiteY0" fmla="*/ 299924 h 1141228"/>
              <a:gd name="connsiteX1" fmla="*/ 628261 w 1582769"/>
              <a:gd name="connsiteY1" fmla="*/ 155944 h 1141228"/>
              <a:gd name="connsiteX2" fmla="*/ 642438 w 1582769"/>
              <a:gd name="connsiteY2" fmla="*/ 248093 h 1141228"/>
              <a:gd name="connsiteX3" fmla="*/ 954327 w 1582769"/>
              <a:gd name="connsiteY3" fmla="*/ 177209 h 1141228"/>
              <a:gd name="connsiteX4" fmla="*/ 925973 w 1582769"/>
              <a:gd name="connsiteY4" fmla="*/ 85060 h 1141228"/>
              <a:gd name="connsiteX5" fmla="*/ 1386717 w 1582769"/>
              <a:gd name="connsiteY5" fmla="*/ 0 h 1141228"/>
              <a:gd name="connsiteX6" fmla="*/ 1582769 w 1582769"/>
              <a:gd name="connsiteY6" fmla="*/ 878508 h 1141228"/>
              <a:gd name="connsiteX7" fmla="*/ 479406 w 1582769"/>
              <a:gd name="connsiteY7" fmla="*/ 1056167 h 1141228"/>
              <a:gd name="connsiteX8" fmla="*/ 476801 w 1582769"/>
              <a:gd name="connsiteY8" fmla="*/ 1124614 h 1141228"/>
              <a:gd name="connsiteX9" fmla="*/ 358903 w 1582769"/>
              <a:gd name="connsiteY9" fmla="*/ 1141228 h 1141228"/>
              <a:gd name="connsiteX10" fmla="*/ 167698 w 1582769"/>
              <a:gd name="connsiteY10" fmla="*/ 777058 h 1141228"/>
              <a:gd name="connsiteX11" fmla="*/ 110810 w 1582769"/>
              <a:gd name="connsiteY11" fmla="*/ 765544 h 1141228"/>
              <a:gd name="connsiteX12" fmla="*/ 0 w 1582769"/>
              <a:gd name="connsiteY12" fmla="*/ 299924 h 1141228"/>
              <a:gd name="connsiteX0" fmla="*/ 0 w 1582769"/>
              <a:gd name="connsiteY0" fmla="*/ 299924 h 1141228"/>
              <a:gd name="connsiteX1" fmla="*/ 628261 w 1582769"/>
              <a:gd name="connsiteY1" fmla="*/ 155944 h 1141228"/>
              <a:gd name="connsiteX2" fmla="*/ 642438 w 1582769"/>
              <a:gd name="connsiteY2" fmla="*/ 248093 h 1141228"/>
              <a:gd name="connsiteX3" fmla="*/ 954327 w 1582769"/>
              <a:gd name="connsiteY3" fmla="*/ 177209 h 1141228"/>
              <a:gd name="connsiteX4" fmla="*/ 949300 w 1582769"/>
              <a:gd name="connsiteY4" fmla="*/ 80408 h 1141228"/>
              <a:gd name="connsiteX5" fmla="*/ 1386717 w 1582769"/>
              <a:gd name="connsiteY5" fmla="*/ 0 h 1141228"/>
              <a:gd name="connsiteX6" fmla="*/ 1582769 w 1582769"/>
              <a:gd name="connsiteY6" fmla="*/ 878508 h 1141228"/>
              <a:gd name="connsiteX7" fmla="*/ 479406 w 1582769"/>
              <a:gd name="connsiteY7" fmla="*/ 1056167 h 1141228"/>
              <a:gd name="connsiteX8" fmla="*/ 476801 w 1582769"/>
              <a:gd name="connsiteY8" fmla="*/ 1124614 h 1141228"/>
              <a:gd name="connsiteX9" fmla="*/ 358903 w 1582769"/>
              <a:gd name="connsiteY9" fmla="*/ 1141228 h 1141228"/>
              <a:gd name="connsiteX10" fmla="*/ 167698 w 1582769"/>
              <a:gd name="connsiteY10" fmla="*/ 777058 h 1141228"/>
              <a:gd name="connsiteX11" fmla="*/ 110810 w 1582769"/>
              <a:gd name="connsiteY11" fmla="*/ 765544 h 1141228"/>
              <a:gd name="connsiteX12" fmla="*/ 0 w 1582769"/>
              <a:gd name="connsiteY12" fmla="*/ 299924 h 1141228"/>
              <a:gd name="connsiteX0" fmla="*/ 0 w 1582769"/>
              <a:gd name="connsiteY0" fmla="*/ 299924 h 1141228"/>
              <a:gd name="connsiteX1" fmla="*/ 623595 w 1582769"/>
              <a:gd name="connsiteY1" fmla="*/ 160594 h 1141228"/>
              <a:gd name="connsiteX2" fmla="*/ 642438 w 1582769"/>
              <a:gd name="connsiteY2" fmla="*/ 248093 h 1141228"/>
              <a:gd name="connsiteX3" fmla="*/ 954327 w 1582769"/>
              <a:gd name="connsiteY3" fmla="*/ 177209 h 1141228"/>
              <a:gd name="connsiteX4" fmla="*/ 949300 w 1582769"/>
              <a:gd name="connsiteY4" fmla="*/ 80408 h 1141228"/>
              <a:gd name="connsiteX5" fmla="*/ 1386717 w 1582769"/>
              <a:gd name="connsiteY5" fmla="*/ 0 h 1141228"/>
              <a:gd name="connsiteX6" fmla="*/ 1582769 w 1582769"/>
              <a:gd name="connsiteY6" fmla="*/ 878508 h 1141228"/>
              <a:gd name="connsiteX7" fmla="*/ 479406 w 1582769"/>
              <a:gd name="connsiteY7" fmla="*/ 1056167 h 1141228"/>
              <a:gd name="connsiteX8" fmla="*/ 476801 w 1582769"/>
              <a:gd name="connsiteY8" fmla="*/ 1124614 h 1141228"/>
              <a:gd name="connsiteX9" fmla="*/ 358903 w 1582769"/>
              <a:gd name="connsiteY9" fmla="*/ 1141228 h 1141228"/>
              <a:gd name="connsiteX10" fmla="*/ 167698 w 1582769"/>
              <a:gd name="connsiteY10" fmla="*/ 777058 h 1141228"/>
              <a:gd name="connsiteX11" fmla="*/ 110810 w 1582769"/>
              <a:gd name="connsiteY11" fmla="*/ 765544 h 1141228"/>
              <a:gd name="connsiteX12" fmla="*/ 0 w 1582769"/>
              <a:gd name="connsiteY12" fmla="*/ 299924 h 1141228"/>
              <a:gd name="connsiteX0" fmla="*/ 0 w 1582769"/>
              <a:gd name="connsiteY0" fmla="*/ 299924 h 1141228"/>
              <a:gd name="connsiteX1" fmla="*/ 623595 w 1582769"/>
              <a:gd name="connsiteY1" fmla="*/ 160594 h 1141228"/>
              <a:gd name="connsiteX2" fmla="*/ 642438 w 1582769"/>
              <a:gd name="connsiteY2" fmla="*/ 248093 h 1141228"/>
              <a:gd name="connsiteX3" fmla="*/ 954327 w 1582769"/>
              <a:gd name="connsiteY3" fmla="*/ 177209 h 1141228"/>
              <a:gd name="connsiteX4" fmla="*/ 925974 w 1582769"/>
              <a:gd name="connsiteY4" fmla="*/ 89709 h 1141228"/>
              <a:gd name="connsiteX5" fmla="*/ 1386717 w 1582769"/>
              <a:gd name="connsiteY5" fmla="*/ 0 h 1141228"/>
              <a:gd name="connsiteX6" fmla="*/ 1582769 w 1582769"/>
              <a:gd name="connsiteY6" fmla="*/ 878508 h 1141228"/>
              <a:gd name="connsiteX7" fmla="*/ 479406 w 1582769"/>
              <a:gd name="connsiteY7" fmla="*/ 1056167 h 1141228"/>
              <a:gd name="connsiteX8" fmla="*/ 476801 w 1582769"/>
              <a:gd name="connsiteY8" fmla="*/ 1124614 h 1141228"/>
              <a:gd name="connsiteX9" fmla="*/ 358903 w 1582769"/>
              <a:gd name="connsiteY9" fmla="*/ 1141228 h 1141228"/>
              <a:gd name="connsiteX10" fmla="*/ 167698 w 1582769"/>
              <a:gd name="connsiteY10" fmla="*/ 777058 h 1141228"/>
              <a:gd name="connsiteX11" fmla="*/ 110810 w 1582769"/>
              <a:gd name="connsiteY11" fmla="*/ 765544 h 1141228"/>
              <a:gd name="connsiteX12" fmla="*/ 0 w 1582769"/>
              <a:gd name="connsiteY12" fmla="*/ 299924 h 1141228"/>
              <a:gd name="connsiteX0" fmla="*/ 0 w 1582769"/>
              <a:gd name="connsiteY0" fmla="*/ 299924 h 1141228"/>
              <a:gd name="connsiteX1" fmla="*/ 623595 w 1582769"/>
              <a:gd name="connsiteY1" fmla="*/ 160594 h 1141228"/>
              <a:gd name="connsiteX2" fmla="*/ 642438 w 1582769"/>
              <a:gd name="connsiteY2" fmla="*/ 248093 h 1141228"/>
              <a:gd name="connsiteX3" fmla="*/ 954327 w 1582769"/>
              <a:gd name="connsiteY3" fmla="*/ 177209 h 1141228"/>
              <a:gd name="connsiteX4" fmla="*/ 935305 w 1582769"/>
              <a:gd name="connsiteY4" fmla="*/ 89709 h 1141228"/>
              <a:gd name="connsiteX5" fmla="*/ 1386717 w 1582769"/>
              <a:gd name="connsiteY5" fmla="*/ 0 h 1141228"/>
              <a:gd name="connsiteX6" fmla="*/ 1582769 w 1582769"/>
              <a:gd name="connsiteY6" fmla="*/ 878508 h 1141228"/>
              <a:gd name="connsiteX7" fmla="*/ 479406 w 1582769"/>
              <a:gd name="connsiteY7" fmla="*/ 1056167 h 1141228"/>
              <a:gd name="connsiteX8" fmla="*/ 476801 w 1582769"/>
              <a:gd name="connsiteY8" fmla="*/ 1124614 h 1141228"/>
              <a:gd name="connsiteX9" fmla="*/ 358903 w 1582769"/>
              <a:gd name="connsiteY9" fmla="*/ 1141228 h 1141228"/>
              <a:gd name="connsiteX10" fmla="*/ 167698 w 1582769"/>
              <a:gd name="connsiteY10" fmla="*/ 777058 h 1141228"/>
              <a:gd name="connsiteX11" fmla="*/ 110810 w 1582769"/>
              <a:gd name="connsiteY11" fmla="*/ 765544 h 1141228"/>
              <a:gd name="connsiteX12" fmla="*/ 0 w 1582769"/>
              <a:gd name="connsiteY12" fmla="*/ 299924 h 1141228"/>
              <a:gd name="connsiteX0" fmla="*/ 0 w 1582769"/>
              <a:gd name="connsiteY0" fmla="*/ 299924 h 1141228"/>
              <a:gd name="connsiteX1" fmla="*/ 623595 w 1582769"/>
              <a:gd name="connsiteY1" fmla="*/ 160594 h 1141228"/>
              <a:gd name="connsiteX2" fmla="*/ 642438 w 1582769"/>
              <a:gd name="connsiteY2" fmla="*/ 248093 h 1141228"/>
              <a:gd name="connsiteX3" fmla="*/ 954327 w 1582769"/>
              <a:gd name="connsiteY3" fmla="*/ 177209 h 1141228"/>
              <a:gd name="connsiteX4" fmla="*/ 935305 w 1582769"/>
              <a:gd name="connsiteY4" fmla="*/ 89709 h 1141228"/>
              <a:gd name="connsiteX5" fmla="*/ 1386717 w 1582769"/>
              <a:gd name="connsiteY5" fmla="*/ 0 h 1141228"/>
              <a:gd name="connsiteX6" fmla="*/ 1582769 w 1582769"/>
              <a:gd name="connsiteY6" fmla="*/ 869206 h 1141228"/>
              <a:gd name="connsiteX7" fmla="*/ 479406 w 1582769"/>
              <a:gd name="connsiteY7" fmla="*/ 1056167 h 1141228"/>
              <a:gd name="connsiteX8" fmla="*/ 476801 w 1582769"/>
              <a:gd name="connsiteY8" fmla="*/ 1124614 h 1141228"/>
              <a:gd name="connsiteX9" fmla="*/ 358903 w 1582769"/>
              <a:gd name="connsiteY9" fmla="*/ 1141228 h 1141228"/>
              <a:gd name="connsiteX10" fmla="*/ 167698 w 1582769"/>
              <a:gd name="connsiteY10" fmla="*/ 777058 h 1141228"/>
              <a:gd name="connsiteX11" fmla="*/ 110810 w 1582769"/>
              <a:gd name="connsiteY11" fmla="*/ 765544 h 1141228"/>
              <a:gd name="connsiteX12" fmla="*/ 0 w 1582769"/>
              <a:gd name="connsiteY12" fmla="*/ 299924 h 1141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582769" h="1141228">
                <a:moveTo>
                  <a:pt x="0" y="299924"/>
                </a:moveTo>
                <a:lnTo>
                  <a:pt x="623595" y="160594"/>
                </a:lnTo>
                <a:lnTo>
                  <a:pt x="642438" y="248093"/>
                </a:lnTo>
                <a:lnTo>
                  <a:pt x="954327" y="177209"/>
                </a:lnTo>
                <a:lnTo>
                  <a:pt x="935305" y="89709"/>
                </a:lnTo>
                <a:lnTo>
                  <a:pt x="1386717" y="0"/>
                </a:lnTo>
                <a:lnTo>
                  <a:pt x="1582769" y="869206"/>
                </a:lnTo>
                <a:lnTo>
                  <a:pt x="479406" y="1056167"/>
                </a:lnTo>
                <a:cubicBezTo>
                  <a:pt x="478538" y="1078983"/>
                  <a:pt x="477669" y="1101798"/>
                  <a:pt x="476801" y="1124614"/>
                </a:cubicBezTo>
                <a:lnTo>
                  <a:pt x="358903" y="1141228"/>
                </a:lnTo>
                <a:lnTo>
                  <a:pt x="167698" y="777058"/>
                </a:lnTo>
                <a:lnTo>
                  <a:pt x="110810" y="765544"/>
                </a:lnTo>
                <a:lnTo>
                  <a:pt x="0" y="299924"/>
                </a:lnTo>
                <a:close/>
              </a:path>
            </a:pathLst>
          </a:custGeom>
          <a:solidFill>
            <a:srgbClr val="FF0000">
              <a:alpha val="8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870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1DD044E-2C26-9C45-AA4E-03DE62A799AE}"/>
              </a:ext>
            </a:extLst>
          </p:cNvPr>
          <p:cNvGrpSpPr/>
          <p:nvPr/>
        </p:nvGrpSpPr>
        <p:grpSpPr>
          <a:xfrm>
            <a:off x="-1681859" y="1715781"/>
            <a:ext cx="519265" cy="4032000"/>
            <a:chOff x="0" y="1413000"/>
            <a:chExt cx="519265" cy="4032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3BD0D-3904-7E48-AD97-D895BB3E904C}"/>
                </a:ext>
              </a:extLst>
            </p:cNvPr>
            <p:cNvSpPr/>
            <p:nvPr/>
          </p:nvSpPr>
          <p:spPr>
            <a:xfrm>
              <a:off x="0" y="1413000"/>
              <a:ext cx="57600" cy="40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C869C6-0E20-4249-B887-63E2C50CF062}"/>
                </a:ext>
              </a:extLst>
            </p:cNvPr>
            <p:cNvSpPr txBox="1"/>
            <p:nvPr/>
          </p:nvSpPr>
          <p:spPr>
            <a:xfrm rot="5400000">
              <a:off x="-385406" y="3198168"/>
              <a:ext cx="1347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112×112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9EFE140-D4DC-5D47-8C82-D4B8E34CE9B4}"/>
              </a:ext>
            </a:extLst>
          </p:cNvPr>
          <p:cNvGrpSpPr/>
          <p:nvPr/>
        </p:nvGrpSpPr>
        <p:grpSpPr>
          <a:xfrm>
            <a:off x="-951579" y="1715781"/>
            <a:ext cx="576865" cy="4032000"/>
            <a:chOff x="0" y="1413000"/>
            <a:chExt cx="576865" cy="403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647D20-AF16-B047-AE57-E50009943FA5}"/>
                </a:ext>
              </a:extLst>
            </p:cNvPr>
            <p:cNvSpPr/>
            <p:nvPr/>
          </p:nvSpPr>
          <p:spPr>
            <a:xfrm>
              <a:off x="0" y="1413000"/>
              <a:ext cx="115200" cy="40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35253A-D2A7-A145-8909-891284B7602C}"/>
                </a:ext>
              </a:extLst>
            </p:cNvPr>
            <p:cNvSpPr txBox="1"/>
            <p:nvPr/>
          </p:nvSpPr>
          <p:spPr>
            <a:xfrm rot="5400000">
              <a:off x="-327806" y="3198168"/>
              <a:ext cx="1347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112×112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7B1ED8C-6AC1-D941-B875-55A65F7CC5BB}"/>
              </a:ext>
            </a:extLst>
          </p:cNvPr>
          <p:cNvGrpSpPr/>
          <p:nvPr/>
        </p:nvGrpSpPr>
        <p:grpSpPr>
          <a:xfrm>
            <a:off x="624181" y="2723781"/>
            <a:ext cx="576865" cy="2016000"/>
            <a:chOff x="2890597" y="2421000"/>
            <a:chExt cx="576865" cy="2016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A668F1-6AF1-5244-B062-29D3300A2BB8}"/>
                </a:ext>
              </a:extLst>
            </p:cNvPr>
            <p:cNvSpPr/>
            <p:nvPr/>
          </p:nvSpPr>
          <p:spPr>
            <a:xfrm>
              <a:off x="2890597" y="2421000"/>
              <a:ext cx="1152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DE4C1B-E038-F14A-8B3F-37B016602FCB}"/>
                </a:ext>
              </a:extLst>
            </p:cNvPr>
            <p:cNvSpPr txBox="1"/>
            <p:nvPr/>
          </p:nvSpPr>
          <p:spPr>
            <a:xfrm rot="5400000">
              <a:off x="2711486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3402A4-8290-354F-AF35-60EBE744F765}"/>
              </a:ext>
            </a:extLst>
          </p:cNvPr>
          <p:cNvGrpSpPr/>
          <p:nvPr/>
        </p:nvGrpSpPr>
        <p:grpSpPr>
          <a:xfrm>
            <a:off x="1412061" y="2723781"/>
            <a:ext cx="692065" cy="2016000"/>
            <a:chOff x="4134923" y="2421000"/>
            <a:chExt cx="692065" cy="2016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A44CB-C2E5-A54E-856E-3B8B017127B1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70827E-2E14-8E49-9196-CEFED3A46D6A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6CA9FD1-5505-A74B-B0A2-8B6CE942011F}"/>
              </a:ext>
            </a:extLst>
          </p:cNvPr>
          <p:cNvGrpSpPr/>
          <p:nvPr/>
        </p:nvGrpSpPr>
        <p:grpSpPr>
          <a:xfrm>
            <a:off x="4121301" y="3206637"/>
            <a:ext cx="692065" cy="1050288"/>
            <a:chOff x="5763018" y="2903857"/>
            <a:chExt cx="692065" cy="10502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E6E13A-4B92-584E-8C7B-68B14F8FB41A}"/>
                </a:ext>
              </a:extLst>
            </p:cNvPr>
            <p:cNvSpPr/>
            <p:nvPr/>
          </p:nvSpPr>
          <p:spPr>
            <a:xfrm rot="10800000">
              <a:off x="5763018" y="2925000"/>
              <a:ext cx="2304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EF4C96-D3C0-494F-8902-C9DE00769680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36FB340-B9B7-7042-BCFE-D8C88E1F4586}"/>
              </a:ext>
            </a:extLst>
          </p:cNvPr>
          <p:cNvGrpSpPr/>
          <p:nvPr/>
        </p:nvGrpSpPr>
        <p:grpSpPr>
          <a:xfrm>
            <a:off x="8424821" y="3206637"/>
            <a:ext cx="922465" cy="1050288"/>
            <a:chOff x="9947554" y="2903857"/>
            <a:chExt cx="922465" cy="10502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DE2410-4D03-8344-BB5D-0978B5475B16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504112-CFA6-0C4D-8FF6-3578ECF98846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9E3DE29-8A0A-CB4E-913E-A51C97569A4B}"/>
              </a:ext>
            </a:extLst>
          </p:cNvPr>
          <p:cNvSpPr txBox="1"/>
          <p:nvPr/>
        </p:nvSpPr>
        <p:spPr>
          <a:xfrm>
            <a:off x="-1243594" y="57477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85B56D-B7B1-D445-98E2-42848EF3230B}"/>
              </a:ext>
            </a:extLst>
          </p:cNvPr>
          <p:cNvSpPr txBox="1"/>
          <p:nvPr/>
        </p:nvSpPr>
        <p:spPr>
          <a:xfrm>
            <a:off x="-455714" y="57477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9FCFC0-243F-F24E-BA9C-65BDF21EAA4B}"/>
              </a:ext>
            </a:extLst>
          </p:cNvPr>
          <p:cNvSpPr txBox="1"/>
          <p:nvPr/>
        </p:nvSpPr>
        <p:spPr>
          <a:xfrm>
            <a:off x="333856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19F3CF-BFD6-6243-81C0-24C01772D26D}"/>
              </a:ext>
            </a:extLst>
          </p:cNvPr>
          <p:cNvSpPr txBox="1"/>
          <p:nvPr/>
        </p:nvSpPr>
        <p:spPr>
          <a:xfrm>
            <a:off x="1180606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E6BF20-EF20-4946-A21B-92589E683052}"/>
              </a:ext>
            </a:extLst>
          </p:cNvPr>
          <p:cNvSpPr txBox="1"/>
          <p:nvPr/>
        </p:nvSpPr>
        <p:spPr>
          <a:xfrm>
            <a:off x="2088358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855609-2D7B-2344-9F7A-4614E71DAE88}"/>
              </a:ext>
            </a:extLst>
          </p:cNvPr>
          <p:cNvSpPr txBox="1"/>
          <p:nvPr/>
        </p:nvSpPr>
        <p:spPr>
          <a:xfrm>
            <a:off x="2986773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E8F51E-CA73-3041-B901-A31C4C46F1B3}"/>
              </a:ext>
            </a:extLst>
          </p:cNvPr>
          <p:cNvSpPr txBox="1"/>
          <p:nvPr/>
        </p:nvSpPr>
        <p:spPr>
          <a:xfrm>
            <a:off x="3889171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F993B6-7499-3748-B67C-357AA2561853}"/>
              </a:ext>
            </a:extLst>
          </p:cNvPr>
          <p:cNvSpPr txBox="1"/>
          <p:nvPr/>
        </p:nvSpPr>
        <p:spPr>
          <a:xfrm>
            <a:off x="4903468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3835D1-8ADD-134F-909E-77482A67056B}"/>
              </a:ext>
            </a:extLst>
          </p:cNvPr>
          <p:cNvSpPr txBox="1"/>
          <p:nvPr/>
        </p:nvSpPr>
        <p:spPr>
          <a:xfrm>
            <a:off x="6036948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A3BD47-99D5-9142-A747-CE5B32AD0403}"/>
              </a:ext>
            </a:extLst>
          </p:cNvPr>
          <p:cNvSpPr txBox="1"/>
          <p:nvPr/>
        </p:nvSpPr>
        <p:spPr>
          <a:xfrm>
            <a:off x="7173249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84066D-B0AC-2C45-8BC9-AA1B7D19DA65}"/>
              </a:ext>
            </a:extLst>
          </p:cNvPr>
          <p:cNvSpPr txBox="1"/>
          <p:nvPr/>
        </p:nvSpPr>
        <p:spPr>
          <a:xfrm>
            <a:off x="8305496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47B01C-1F1F-5C44-A842-70A3152B31FD}"/>
              </a:ext>
            </a:extLst>
          </p:cNvPr>
          <p:cNvSpPr txBox="1"/>
          <p:nvPr/>
        </p:nvSpPr>
        <p:spPr>
          <a:xfrm>
            <a:off x="9434626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5A718D-7700-934C-882B-63ECCD63A13D}"/>
              </a:ext>
            </a:extLst>
          </p:cNvPr>
          <p:cNvSpPr txBox="1"/>
          <p:nvPr/>
        </p:nvSpPr>
        <p:spPr>
          <a:xfrm>
            <a:off x="10570709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8000E67-07DB-284A-9C72-E4B6610E50BD}"/>
              </a:ext>
            </a:extLst>
          </p:cNvPr>
          <p:cNvSpPr txBox="1"/>
          <p:nvPr/>
        </p:nvSpPr>
        <p:spPr>
          <a:xfrm>
            <a:off x="12835932" y="3854570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C3285C-ABB6-9846-AF67-22F4C00ECA9D}"/>
              </a:ext>
            </a:extLst>
          </p:cNvPr>
          <p:cNvSpPr txBox="1"/>
          <p:nvPr/>
        </p:nvSpPr>
        <p:spPr>
          <a:xfrm>
            <a:off x="11702332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388260-B817-0C48-9DF4-60BA686C402D}"/>
              </a:ext>
            </a:extLst>
          </p:cNvPr>
          <p:cNvCxnSpPr/>
          <p:nvPr/>
        </p:nvCxnSpPr>
        <p:spPr>
          <a:xfrm>
            <a:off x="-3815099" y="-300219"/>
            <a:ext cx="0" cy="806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B313450-059F-3742-9B10-CDB0695C3ADE}"/>
              </a:ext>
            </a:extLst>
          </p:cNvPr>
          <p:cNvSpPr txBox="1"/>
          <p:nvPr/>
        </p:nvSpPr>
        <p:spPr>
          <a:xfrm rot="5400000">
            <a:off x="-4280931" y="3500949"/>
            <a:ext cx="1393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224×224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C8CD9E28-0287-E142-B718-68EA58970934}"/>
              </a:ext>
            </a:extLst>
          </p:cNvPr>
          <p:cNvSpPr txBox="1"/>
          <p:nvPr/>
        </p:nvSpPr>
        <p:spPr>
          <a:xfrm rot="5400000">
            <a:off x="-5140142" y="3500949"/>
            <a:ext cx="21884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2A591A1-A95C-9E4B-9E93-77AFBA388EEA}"/>
              </a:ext>
            </a:extLst>
          </p:cNvPr>
          <p:cNvGrpSpPr/>
          <p:nvPr/>
        </p:nvGrpSpPr>
        <p:grpSpPr>
          <a:xfrm>
            <a:off x="12958741" y="3378159"/>
            <a:ext cx="918865" cy="707245"/>
            <a:chOff x="13499139" y="3075378"/>
            <a:chExt cx="918865" cy="70724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0471C7-9CB6-FE4F-9AF8-C201B51B2C87}"/>
                </a:ext>
              </a:extLst>
            </p:cNvPr>
            <p:cNvSpPr/>
            <p:nvPr/>
          </p:nvSpPr>
          <p:spPr>
            <a:xfrm>
              <a:off x="13499139" y="3303000"/>
              <a:ext cx="457200" cy="25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A8832384-47F7-AF49-9F9A-0CD673CF7386}"/>
                </a:ext>
              </a:extLst>
            </p:cNvPr>
            <p:cNvSpPr txBox="1"/>
            <p:nvPr/>
          </p:nvSpPr>
          <p:spPr>
            <a:xfrm rot="5400000">
              <a:off x="13833549" y="3198168"/>
              <a:ext cx="7072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7×7</a:t>
              </a:r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A3A2D53F-4176-0644-9019-89B5A9F75276}"/>
              </a:ext>
            </a:extLst>
          </p:cNvPr>
          <p:cNvGrpSpPr/>
          <p:nvPr/>
        </p:nvGrpSpPr>
        <p:grpSpPr>
          <a:xfrm>
            <a:off x="14088627" y="1888581"/>
            <a:ext cx="461665" cy="3686400"/>
            <a:chOff x="15551667" y="1585800"/>
            <a:chExt cx="461665" cy="3686400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726E1F4-E8CC-7E46-9FD5-DD9B01C4887C}"/>
                </a:ext>
              </a:extLst>
            </p:cNvPr>
            <p:cNvSpPr txBox="1"/>
            <p:nvPr/>
          </p:nvSpPr>
          <p:spPr>
            <a:xfrm rot="5400000">
              <a:off x="14071935" y="3198168"/>
              <a:ext cx="342112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Fully Connected Layers</a:t>
              </a:r>
            </a:p>
          </p:txBody>
        </p: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30476C5D-F16D-2140-A61B-63B9823783AD}"/>
                </a:ext>
              </a:extLst>
            </p:cNvPr>
            <p:cNvCxnSpPr/>
            <p:nvPr/>
          </p:nvCxnSpPr>
          <p:spPr>
            <a:xfrm>
              <a:off x="15551667" y="1585800"/>
              <a:ext cx="0" cy="3686400"/>
            </a:xfrm>
            <a:prstGeom prst="line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309183-963A-FE4A-AA2D-4C41F39346F6}"/>
              </a:ext>
            </a:extLst>
          </p:cNvPr>
          <p:cNvGrpSpPr/>
          <p:nvPr/>
        </p:nvGrpSpPr>
        <p:grpSpPr>
          <a:xfrm>
            <a:off x="-3142419" y="-300219"/>
            <a:ext cx="519265" cy="8064000"/>
            <a:chOff x="0" y="-603000"/>
            <a:chExt cx="519265" cy="8064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990CEB-8077-B14A-9497-07F181380882}"/>
                </a:ext>
              </a:extLst>
            </p:cNvPr>
            <p:cNvSpPr/>
            <p:nvPr/>
          </p:nvSpPr>
          <p:spPr>
            <a:xfrm>
              <a:off x="0" y="-603000"/>
              <a:ext cx="57600" cy="806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C49B08-E450-9440-903D-734D5A873579}"/>
                </a:ext>
              </a:extLst>
            </p:cNvPr>
            <p:cNvSpPr txBox="1"/>
            <p:nvPr/>
          </p:nvSpPr>
          <p:spPr>
            <a:xfrm rot="5400000">
              <a:off x="-408232" y="3198168"/>
              <a:ext cx="1393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224×224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5A491A-9C75-AA49-BF75-B9B982DFFD66}"/>
              </a:ext>
            </a:extLst>
          </p:cNvPr>
          <p:cNvGrpSpPr/>
          <p:nvPr/>
        </p:nvGrpSpPr>
        <p:grpSpPr>
          <a:xfrm>
            <a:off x="-2412139" y="-300219"/>
            <a:ext cx="519265" cy="8064000"/>
            <a:chOff x="0" y="-603000"/>
            <a:chExt cx="519265" cy="8064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E365055-F316-E146-9C93-6B0D5CFF7FDE}"/>
                </a:ext>
              </a:extLst>
            </p:cNvPr>
            <p:cNvSpPr/>
            <p:nvPr/>
          </p:nvSpPr>
          <p:spPr>
            <a:xfrm>
              <a:off x="0" y="-603000"/>
              <a:ext cx="57600" cy="806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9850843-166E-1E40-8171-96480B6B005A}"/>
                </a:ext>
              </a:extLst>
            </p:cNvPr>
            <p:cNvSpPr txBox="1"/>
            <p:nvPr/>
          </p:nvSpPr>
          <p:spPr>
            <a:xfrm rot="5400000">
              <a:off x="-408232" y="3198168"/>
              <a:ext cx="1393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224×224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E650A41-A5ED-3C47-9A82-071AE5EC1206}"/>
              </a:ext>
            </a:extLst>
          </p:cNvPr>
          <p:cNvSpPr txBox="1"/>
          <p:nvPr/>
        </p:nvSpPr>
        <p:spPr>
          <a:xfrm>
            <a:off x="-1918278" y="575107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CBFC3B-BCF6-F741-BD30-46A9198E1F0A}"/>
              </a:ext>
            </a:extLst>
          </p:cNvPr>
          <p:cNvSpPr txBox="1"/>
          <p:nvPr/>
        </p:nvSpPr>
        <p:spPr>
          <a:xfrm>
            <a:off x="-2651415" y="776378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9EC14D-C109-9F45-8BC0-3E0CC8967798}"/>
              </a:ext>
            </a:extLst>
          </p:cNvPr>
          <p:cNvSpPr txBox="1"/>
          <p:nvPr/>
        </p:nvSpPr>
        <p:spPr>
          <a:xfrm>
            <a:off x="-3377473" y="776378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BBEEA8-0887-D644-9453-9ADA557BEAB5}"/>
              </a:ext>
            </a:extLst>
          </p:cNvPr>
          <p:cNvSpPr txBox="1"/>
          <p:nvPr/>
        </p:nvSpPr>
        <p:spPr>
          <a:xfrm>
            <a:off x="-3993193" y="7763780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91D066-1533-1842-8F6B-9759F5F59FAF}"/>
              </a:ext>
            </a:extLst>
          </p:cNvPr>
          <p:cNvGrpSpPr/>
          <p:nvPr/>
        </p:nvGrpSpPr>
        <p:grpSpPr>
          <a:xfrm>
            <a:off x="-163699" y="1715781"/>
            <a:ext cx="576865" cy="4032000"/>
            <a:chOff x="0" y="1413000"/>
            <a:chExt cx="576865" cy="4032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36E51C6-E322-C042-B939-77B60A7C89C8}"/>
                </a:ext>
              </a:extLst>
            </p:cNvPr>
            <p:cNvSpPr/>
            <p:nvPr/>
          </p:nvSpPr>
          <p:spPr>
            <a:xfrm>
              <a:off x="0" y="1413000"/>
              <a:ext cx="115200" cy="40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EDECF5B-17BE-EE41-B847-006ECEB411E0}"/>
                </a:ext>
              </a:extLst>
            </p:cNvPr>
            <p:cNvSpPr txBox="1"/>
            <p:nvPr/>
          </p:nvSpPr>
          <p:spPr>
            <a:xfrm rot="5400000">
              <a:off x="-327806" y="3198168"/>
              <a:ext cx="1347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112×112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7A0C76-68D9-8B4A-8AA5-983A6D13EE04}"/>
              </a:ext>
            </a:extLst>
          </p:cNvPr>
          <p:cNvGrpSpPr/>
          <p:nvPr/>
        </p:nvGrpSpPr>
        <p:grpSpPr>
          <a:xfrm>
            <a:off x="2315141" y="2723781"/>
            <a:ext cx="692065" cy="2016000"/>
            <a:chOff x="4134923" y="2421000"/>
            <a:chExt cx="692065" cy="2016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8982430-23D4-9540-8AD5-FC93937A9113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4F6A76E-69FD-F540-91E7-CBF398CF34C9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E51BC70-2646-4D4E-9D43-EC472E0ADF80}"/>
              </a:ext>
            </a:extLst>
          </p:cNvPr>
          <p:cNvGrpSpPr/>
          <p:nvPr/>
        </p:nvGrpSpPr>
        <p:grpSpPr>
          <a:xfrm>
            <a:off x="3218221" y="2723781"/>
            <a:ext cx="692065" cy="2016000"/>
            <a:chOff x="4134923" y="2421000"/>
            <a:chExt cx="692065" cy="2016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50A44C-87AD-B24F-AE78-192350A6EBCD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E2F7CE8-D002-DA4B-919F-E7BFE83E5CA7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B307FAB-C098-4C43-8F35-4D9B7A376961}"/>
              </a:ext>
            </a:extLst>
          </p:cNvPr>
          <p:cNvGrpSpPr/>
          <p:nvPr/>
        </p:nvGrpSpPr>
        <p:grpSpPr>
          <a:xfrm>
            <a:off x="5024381" y="3206637"/>
            <a:ext cx="922465" cy="1050288"/>
            <a:chOff x="5532618" y="2903857"/>
            <a:chExt cx="922465" cy="105028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F7F5712-996E-7F45-9063-545D89F7F944}"/>
                </a:ext>
              </a:extLst>
            </p:cNvPr>
            <p:cNvSpPr/>
            <p:nvPr/>
          </p:nvSpPr>
          <p:spPr>
            <a:xfrm rot="10800000">
              <a:off x="5532618" y="2925000"/>
              <a:ext cx="4608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4EF630B-3548-A047-9F33-512EFA1A663A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0EF0260-67F0-5D44-AAC0-925E2FC019E8}"/>
              </a:ext>
            </a:extLst>
          </p:cNvPr>
          <p:cNvGrpSpPr/>
          <p:nvPr/>
        </p:nvGrpSpPr>
        <p:grpSpPr>
          <a:xfrm>
            <a:off x="6157861" y="3206637"/>
            <a:ext cx="922465" cy="1050288"/>
            <a:chOff x="5532618" y="2903857"/>
            <a:chExt cx="922465" cy="105028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DF9936A-E0EF-5B43-A1B2-36C706FDB987}"/>
                </a:ext>
              </a:extLst>
            </p:cNvPr>
            <p:cNvSpPr/>
            <p:nvPr/>
          </p:nvSpPr>
          <p:spPr>
            <a:xfrm rot="10800000">
              <a:off x="5532618" y="2925000"/>
              <a:ext cx="4608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D0A66-73AF-8346-B815-39BD1A73161B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D1372C8-CA20-F345-8C5E-B1ABC92A43FB}"/>
              </a:ext>
            </a:extLst>
          </p:cNvPr>
          <p:cNvGrpSpPr/>
          <p:nvPr/>
        </p:nvGrpSpPr>
        <p:grpSpPr>
          <a:xfrm>
            <a:off x="7291341" y="3206637"/>
            <a:ext cx="922465" cy="1050288"/>
            <a:chOff x="5532618" y="2903857"/>
            <a:chExt cx="922465" cy="10502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55FA3B-1151-C544-89E9-F231742E33AF}"/>
                </a:ext>
              </a:extLst>
            </p:cNvPr>
            <p:cNvSpPr/>
            <p:nvPr/>
          </p:nvSpPr>
          <p:spPr>
            <a:xfrm rot="10800000">
              <a:off x="5532618" y="2925000"/>
              <a:ext cx="4608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4456DE8-CF1F-9145-B759-EC1E8F3B2B0A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3377AC0-7A7B-B14C-97E4-A8E74C79F507}"/>
              </a:ext>
            </a:extLst>
          </p:cNvPr>
          <p:cNvGrpSpPr/>
          <p:nvPr/>
        </p:nvGrpSpPr>
        <p:grpSpPr>
          <a:xfrm>
            <a:off x="9558301" y="3206637"/>
            <a:ext cx="922465" cy="1050288"/>
            <a:chOff x="9947554" y="2903857"/>
            <a:chExt cx="922465" cy="105028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86135DB-6E86-8547-8AFE-D6EFE51BE6B4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1CA7AE-79B5-2B49-A777-6724F2C4389A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E571C30-9BE7-7E47-B3D0-1159EA6A9F71}"/>
              </a:ext>
            </a:extLst>
          </p:cNvPr>
          <p:cNvGrpSpPr/>
          <p:nvPr/>
        </p:nvGrpSpPr>
        <p:grpSpPr>
          <a:xfrm>
            <a:off x="10691781" y="3206637"/>
            <a:ext cx="922465" cy="1050288"/>
            <a:chOff x="9947554" y="2903857"/>
            <a:chExt cx="922465" cy="105028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B0E767-A557-6A45-8E2A-197AA1437247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A58118F-31A1-1746-96D7-FCCB56E65016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79CBE2C-0118-6043-99E1-C74B64A3AA74}"/>
              </a:ext>
            </a:extLst>
          </p:cNvPr>
          <p:cNvGrpSpPr/>
          <p:nvPr/>
        </p:nvGrpSpPr>
        <p:grpSpPr>
          <a:xfrm>
            <a:off x="11825261" y="3206637"/>
            <a:ext cx="922465" cy="1050288"/>
            <a:chOff x="9947554" y="2903857"/>
            <a:chExt cx="922465" cy="1050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8C46BD-91D9-4542-AD26-89681EA9796B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844D496-B372-8448-9EAD-01ADE3AF6D73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416CCFF-008A-FA4B-AE4B-EBACF37FD63F}"/>
              </a:ext>
            </a:extLst>
          </p:cNvPr>
          <p:cNvSpPr/>
          <p:nvPr/>
        </p:nvSpPr>
        <p:spPr>
          <a:xfrm rot="16200000">
            <a:off x="7524433" y="6318831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E3D99D7-55B3-664B-BCE7-3C721CC7B9FA}"/>
              </a:ext>
            </a:extLst>
          </p:cNvPr>
          <p:cNvSpPr/>
          <p:nvPr/>
        </p:nvSpPr>
        <p:spPr>
          <a:xfrm rot="16200000">
            <a:off x="7524433" y="6989198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601D73D-DC63-D342-A833-D1134DDC61D3}"/>
              </a:ext>
            </a:extLst>
          </p:cNvPr>
          <p:cNvSpPr txBox="1"/>
          <p:nvPr/>
        </p:nvSpPr>
        <p:spPr>
          <a:xfrm>
            <a:off x="8234640" y="6318398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3×3 Convolution + ReLU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7A1286A-0F08-CF44-A737-CE1082112F23}"/>
              </a:ext>
            </a:extLst>
          </p:cNvPr>
          <p:cNvSpPr txBox="1"/>
          <p:nvPr/>
        </p:nvSpPr>
        <p:spPr>
          <a:xfrm>
            <a:off x="8234640" y="6988765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2×2 Max Pooling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2112D6-B335-864A-BE1A-EAFDF238F760}"/>
              </a:ext>
            </a:extLst>
          </p:cNvPr>
          <p:cNvSpPr txBox="1"/>
          <p:nvPr/>
        </p:nvSpPr>
        <p:spPr>
          <a:xfrm rot="18900000">
            <a:off x="-3478097" y="-1170899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conv1_1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9CE8C0-AC49-5C4F-8944-CF27BFCBF88D}"/>
              </a:ext>
            </a:extLst>
          </p:cNvPr>
          <p:cNvSpPr txBox="1"/>
          <p:nvPr/>
        </p:nvSpPr>
        <p:spPr>
          <a:xfrm rot="18900000">
            <a:off x="-2746794" y="-1170899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conv1_2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32260BF-7BFF-5C4C-B777-74AC81EA0828}"/>
              </a:ext>
            </a:extLst>
          </p:cNvPr>
          <p:cNvSpPr txBox="1"/>
          <p:nvPr/>
        </p:nvSpPr>
        <p:spPr>
          <a:xfrm rot="18900000">
            <a:off x="-1253263" y="84371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conv2_1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2177F01-D8D8-224E-ACE6-5FC4AE9456EE}"/>
              </a:ext>
            </a:extLst>
          </p:cNvPr>
          <p:cNvSpPr txBox="1"/>
          <p:nvPr/>
        </p:nvSpPr>
        <p:spPr>
          <a:xfrm rot="18900000">
            <a:off x="-463567" y="84371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conv2_2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43AE59-266C-7748-80AB-4330EC63BBE7}"/>
              </a:ext>
            </a:extLst>
          </p:cNvPr>
          <p:cNvSpPr txBox="1"/>
          <p:nvPr/>
        </p:nvSpPr>
        <p:spPr>
          <a:xfrm rot="18900000">
            <a:off x="1168798" y="185122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conv3_1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386A42-B74F-F541-96A6-A2CEF3179E28}"/>
              </a:ext>
            </a:extLst>
          </p:cNvPr>
          <p:cNvSpPr txBox="1"/>
          <p:nvPr/>
        </p:nvSpPr>
        <p:spPr>
          <a:xfrm rot="18900000">
            <a:off x="2069091" y="185122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conv3_2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D83B6BE-B39E-0942-A05C-F76D2E5FB7C1}"/>
              </a:ext>
            </a:extLst>
          </p:cNvPr>
          <p:cNvSpPr txBox="1"/>
          <p:nvPr/>
        </p:nvSpPr>
        <p:spPr>
          <a:xfrm rot="18900000">
            <a:off x="2975493" y="185122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conv3_3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1D27323-5695-614D-9242-3474878725F5}"/>
              </a:ext>
            </a:extLst>
          </p:cNvPr>
          <p:cNvSpPr txBox="1"/>
          <p:nvPr/>
        </p:nvSpPr>
        <p:spPr>
          <a:xfrm rot="18900000">
            <a:off x="4893964" y="235333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conv4_1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7FBCE2A-69BA-4F40-942D-F70374951CB1}"/>
              </a:ext>
            </a:extLst>
          </p:cNvPr>
          <p:cNvSpPr txBox="1"/>
          <p:nvPr/>
        </p:nvSpPr>
        <p:spPr>
          <a:xfrm rot="18900000">
            <a:off x="6027886" y="235333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conv4_2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57E9E25-2B60-A745-81BF-7445338418EC}"/>
              </a:ext>
            </a:extLst>
          </p:cNvPr>
          <p:cNvSpPr txBox="1"/>
          <p:nvPr/>
        </p:nvSpPr>
        <p:spPr>
          <a:xfrm rot="18900000">
            <a:off x="7160428" y="235333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conv4_3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A2FFD34-C261-E642-A604-26CB6050AE1D}"/>
              </a:ext>
            </a:extLst>
          </p:cNvPr>
          <p:cNvSpPr txBox="1"/>
          <p:nvPr/>
        </p:nvSpPr>
        <p:spPr>
          <a:xfrm rot="18900000">
            <a:off x="9436395" y="260738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conv5_1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05CCF21-0284-9E49-993F-7C2AE01D1F3D}"/>
              </a:ext>
            </a:extLst>
          </p:cNvPr>
          <p:cNvSpPr txBox="1"/>
          <p:nvPr/>
        </p:nvSpPr>
        <p:spPr>
          <a:xfrm rot="18900000">
            <a:off x="10567368" y="260738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conv5_2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0946FFA-C8F3-5347-9073-E15E76BC8F70}"/>
              </a:ext>
            </a:extLst>
          </p:cNvPr>
          <p:cNvSpPr txBox="1"/>
          <p:nvPr/>
        </p:nvSpPr>
        <p:spPr>
          <a:xfrm rot="18900000">
            <a:off x="11701706" y="260738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conv5_3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6651E97-1516-A04F-AB67-48A62F8632FC}"/>
              </a:ext>
            </a:extLst>
          </p:cNvPr>
          <p:cNvSpPr txBox="1"/>
          <p:nvPr/>
        </p:nvSpPr>
        <p:spPr>
          <a:xfrm rot="18900000">
            <a:off x="-1957028" y="988805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pool1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4512FC3-E3BC-1D40-BDA0-E06355A78FE3}"/>
              </a:ext>
            </a:extLst>
          </p:cNvPr>
          <p:cNvSpPr txBox="1"/>
          <p:nvPr/>
        </p:nvSpPr>
        <p:spPr>
          <a:xfrm rot="18900000">
            <a:off x="378427" y="199630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pool2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8C8BE1A8-629D-E340-A0FE-348A750DEB17}"/>
              </a:ext>
            </a:extLst>
          </p:cNvPr>
          <p:cNvSpPr txBox="1"/>
          <p:nvPr/>
        </p:nvSpPr>
        <p:spPr>
          <a:xfrm rot="18900000">
            <a:off x="3934915" y="24984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pool3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0012500-2090-8845-A9D8-943C19DE336C}"/>
              </a:ext>
            </a:extLst>
          </p:cNvPr>
          <p:cNvSpPr txBox="1"/>
          <p:nvPr/>
        </p:nvSpPr>
        <p:spPr>
          <a:xfrm rot="18900000">
            <a:off x="8350830" y="2752475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pool4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1A8DBEE6-1F1F-6140-B231-82328D23D256}"/>
              </a:ext>
            </a:extLst>
          </p:cNvPr>
          <p:cNvSpPr txBox="1"/>
          <p:nvPr/>
        </p:nvSpPr>
        <p:spPr>
          <a:xfrm rot="18900000">
            <a:off x="12882430" y="287305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pool5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59ED569-3823-0944-8E1F-74EC46807809}"/>
              </a:ext>
            </a:extLst>
          </p:cNvPr>
          <p:cNvCxnSpPr>
            <a:stCxn id="24" idx="0"/>
            <a:endCxn id="3" idx="1"/>
          </p:cNvCxnSpPr>
          <p:nvPr/>
        </p:nvCxnSpPr>
        <p:spPr>
          <a:xfrm flipV="1">
            <a:off x="-3353434" y="3731781"/>
            <a:ext cx="2110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465813F-4394-FB48-B731-3030D937D4F5}"/>
              </a:ext>
            </a:extLst>
          </p:cNvPr>
          <p:cNvCxnSpPr>
            <a:stCxn id="25" idx="0"/>
            <a:endCxn id="75" idx="1"/>
          </p:cNvCxnSpPr>
          <p:nvPr/>
        </p:nvCxnSpPr>
        <p:spPr>
          <a:xfrm flipV="1">
            <a:off x="-2623154" y="3731781"/>
            <a:ext cx="2110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E9625F7-E702-2E4E-AB00-D2BE717891E5}"/>
              </a:ext>
            </a:extLst>
          </p:cNvPr>
          <p:cNvCxnSpPr>
            <a:stCxn id="76" idx="0"/>
            <a:endCxn id="5" idx="1"/>
          </p:cNvCxnSpPr>
          <p:nvPr/>
        </p:nvCxnSpPr>
        <p:spPr>
          <a:xfrm flipV="1">
            <a:off x="-1892874" y="3731781"/>
            <a:ext cx="2110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D458801-5916-8344-B7BA-17FA2B7E42F9}"/>
              </a:ext>
            </a:extLst>
          </p:cNvPr>
          <p:cNvCxnSpPr>
            <a:stCxn id="27" idx="0"/>
            <a:endCxn id="6" idx="1"/>
          </p:cNvCxnSpPr>
          <p:nvPr/>
        </p:nvCxnSpPr>
        <p:spPr>
          <a:xfrm flipV="1">
            <a:off x="-1162594" y="3731781"/>
            <a:ext cx="2110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8C1F1E4-FE80-5943-90EE-3F0B980DF878}"/>
              </a:ext>
            </a:extLst>
          </p:cNvPr>
          <p:cNvCxnSpPr>
            <a:stCxn id="28" idx="0"/>
            <a:endCxn id="83" idx="1"/>
          </p:cNvCxnSpPr>
          <p:nvPr/>
        </p:nvCxnSpPr>
        <p:spPr>
          <a:xfrm flipV="1">
            <a:off x="-374714" y="3731781"/>
            <a:ext cx="2110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4E30EA1-AB58-6F42-A9DD-59E6947E9049}"/>
              </a:ext>
            </a:extLst>
          </p:cNvPr>
          <p:cNvCxnSpPr>
            <a:stCxn id="84" idx="0"/>
            <a:endCxn id="8" idx="1"/>
          </p:cNvCxnSpPr>
          <p:nvPr/>
        </p:nvCxnSpPr>
        <p:spPr>
          <a:xfrm flipV="1">
            <a:off x="413166" y="3731781"/>
            <a:ext cx="211015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5F72490-8D5C-7A4C-AA2C-49399F439F85}"/>
              </a:ext>
            </a:extLst>
          </p:cNvPr>
          <p:cNvCxnSpPr>
            <a:stCxn id="30" idx="0"/>
          </p:cNvCxnSpPr>
          <p:nvPr/>
        </p:nvCxnSpPr>
        <p:spPr>
          <a:xfrm flipV="1">
            <a:off x="1201047" y="3731781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1617B0-DEE2-4C40-8A79-9DA87B9E719E}"/>
              </a:ext>
            </a:extLst>
          </p:cNvPr>
          <p:cNvCxnSpPr>
            <a:stCxn id="31" idx="0"/>
            <a:endCxn id="88" idx="1"/>
          </p:cNvCxnSpPr>
          <p:nvPr/>
        </p:nvCxnSpPr>
        <p:spPr>
          <a:xfrm flipV="1">
            <a:off x="2104127" y="3731781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C8B0299-B5A1-4E47-AE80-ED1BA6830962}"/>
              </a:ext>
            </a:extLst>
          </p:cNvPr>
          <p:cNvCxnSpPr>
            <a:stCxn id="89" idx="0"/>
            <a:endCxn id="91" idx="1"/>
          </p:cNvCxnSpPr>
          <p:nvPr/>
        </p:nvCxnSpPr>
        <p:spPr>
          <a:xfrm flipV="1">
            <a:off x="3007207" y="3731781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6EFAA28A-171C-A142-B4F0-A41F913ED1C4}"/>
              </a:ext>
            </a:extLst>
          </p:cNvPr>
          <p:cNvCxnSpPr>
            <a:stCxn id="92" idx="0"/>
            <a:endCxn id="12" idx="3"/>
          </p:cNvCxnSpPr>
          <p:nvPr/>
        </p:nvCxnSpPr>
        <p:spPr>
          <a:xfrm flipV="1">
            <a:off x="3910287" y="3731780"/>
            <a:ext cx="211014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EBC95791-6A55-E84A-B890-0BB733E5F3F5}"/>
              </a:ext>
            </a:extLst>
          </p:cNvPr>
          <p:cNvCxnSpPr>
            <a:stCxn id="34" idx="0"/>
            <a:endCxn id="95" idx="3"/>
          </p:cNvCxnSpPr>
          <p:nvPr/>
        </p:nvCxnSpPr>
        <p:spPr>
          <a:xfrm flipV="1">
            <a:off x="4813367" y="3731780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F3FF9B7A-3892-8246-8C3A-28D30476D404}"/>
              </a:ext>
            </a:extLst>
          </p:cNvPr>
          <p:cNvCxnSpPr>
            <a:stCxn id="96" idx="0"/>
            <a:endCxn id="98" idx="3"/>
          </p:cNvCxnSpPr>
          <p:nvPr/>
        </p:nvCxnSpPr>
        <p:spPr>
          <a:xfrm flipV="1">
            <a:off x="5946847" y="3731780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00ABAB4-86AE-D645-863A-4CD69120E883}"/>
              </a:ext>
            </a:extLst>
          </p:cNvPr>
          <p:cNvCxnSpPr>
            <a:stCxn id="99" idx="0"/>
            <a:endCxn id="101" idx="3"/>
          </p:cNvCxnSpPr>
          <p:nvPr/>
        </p:nvCxnSpPr>
        <p:spPr>
          <a:xfrm flipV="1">
            <a:off x="7080327" y="3731780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98476844-E68B-1E44-A394-943E17048F67}"/>
              </a:ext>
            </a:extLst>
          </p:cNvPr>
          <p:cNvCxnSpPr>
            <a:stCxn id="102" idx="0"/>
            <a:endCxn id="15" idx="1"/>
          </p:cNvCxnSpPr>
          <p:nvPr/>
        </p:nvCxnSpPr>
        <p:spPr>
          <a:xfrm flipV="1">
            <a:off x="8213807" y="3731780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Arrow Connector 140">
            <a:extLst>
              <a:ext uri="{FF2B5EF4-FFF2-40B4-BE49-F238E27FC236}">
                <a16:creationId xmlns:a16="http://schemas.microsoft.com/office/drawing/2014/main" id="{A7AF3C68-90D9-8A43-ABC5-7D4382D65232}"/>
              </a:ext>
            </a:extLst>
          </p:cNvPr>
          <p:cNvCxnSpPr>
            <a:stCxn id="38" idx="0"/>
            <a:endCxn id="105" idx="1"/>
          </p:cNvCxnSpPr>
          <p:nvPr/>
        </p:nvCxnSpPr>
        <p:spPr>
          <a:xfrm flipV="1">
            <a:off x="9347287" y="3731780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3C5A8F0-40D7-404E-BF3E-603FCF5CB9F3}"/>
              </a:ext>
            </a:extLst>
          </p:cNvPr>
          <p:cNvCxnSpPr>
            <a:stCxn id="106" idx="0"/>
            <a:endCxn id="108" idx="1"/>
          </p:cNvCxnSpPr>
          <p:nvPr/>
        </p:nvCxnSpPr>
        <p:spPr>
          <a:xfrm flipV="1">
            <a:off x="10480767" y="3731780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98346C07-A658-9347-9E0F-32481F7CEB51}"/>
              </a:ext>
            </a:extLst>
          </p:cNvPr>
          <p:cNvCxnSpPr>
            <a:stCxn id="109" idx="0"/>
            <a:endCxn id="111" idx="1"/>
          </p:cNvCxnSpPr>
          <p:nvPr/>
        </p:nvCxnSpPr>
        <p:spPr>
          <a:xfrm flipV="1">
            <a:off x="11614247" y="3731780"/>
            <a:ext cx="21101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8C483A6E-CE00-884A-BC3C-531129E78DA9}"/>
              </a:ext>
            </a:extLst>
          </p:cNvPr>
          <p:cNvCxnSpPr>
            <a:stCxn id="112" idx="0"/>
            <a:endCxn id="19" idx="1"/>
          </p:cNvCxnSpPr>
          <p:nvPr/>
        </p:nvCxnSpPr>
        <p:spPr>
          <a:xfrm>
            <a:off x="12747727" y="3731781"/>
            <a:ext cx="21101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FDA23104-C3DD-8842-B780-D098DB430A6D}"/>
              </a:ext>
            </a:extLst>
          </p:cNvPr>
          <p:cNvCxnSpPr>
            <a:stCxn id="65" idx="0"/>
            <a:endCxn id="67" idx="2"/>
          </p:cNvCxnSpPr>
          <p:nvPr/>
        </p:nvCxnSpPr>
        <p:spPr>
          <a:xfrm>
            <a:off x="13877606" y="3731782"/>
            <a:ext cx="21102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604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roup 69">
            <a:extLst>
              <a:ext uri="{FF2B5EF4-FFF2-40B4-BE49-F238E27FC236}">
                <a16:creationId xmlns:a16="http://schemas.microsoft.com/office/drawing/2014/main" id="{51DD044E-2C26-9C45-AA4E-03DE62A799AE}"/>
              </a:ext>
            </a:extLst>
          </p:cNvPr>
          <p:cNvGrpSpPr/>
          <p:nvPr/>
        </p:nvGrpSpPr>
        <p:grpSpPr>
          <a:xfrm>
            <a:off x="-1681859" y="1715781"/>
            <a:ext cx="519265" cy="4032000"/>
            <a:chOff x="0" y="1413000"/>
            <a:chExt cx="519265" cy="4032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633BD0D-3904-7E48-AD97-D895BB3E904C}"/>
                </a:ext>
              </a:extLst>
            </p:cNvPr>
            <p:cNvSpPr/>
            <p:nvPr/>
          </p:nvSpPr>
          <p:spPr>
            <a:xfrm>
              <a:off x="0" y="1413000"/>
              <a:ext cx="57600" cy="40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0C869C6-0E20-4249-B887-63E2C50CF062}"/>
                </a:ext>
              </a:extLst>
            </p:cNvPr>
            <p:cNvSpPr txBox="1"/>
            <p:nvPr/>
          </p:nvSpPr>
          <p:spPr>
            <a:xfrm rot="5400000">
              <a:off x="-385406" y="3198168"/>
              <a:ext cx="1347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112×112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D9EFE140-D4DC-5D47-8C82-D4B8E34CE9B4}"/>
              </a:ext>
            </a:extLst>
          </p:cNvPr>
          <p:cNvGrpSpPr/>
          <p:nvPr/>
        </p:nvGrpSpPr>
        <p:grpSpPr>
          <a:xfrm>
            <a:off x="-951579" y="1715781"/>
            <a:ext cx="576865" cy="4032000"/>
            <a:chOff x="0" y="1413000"/>
            <a:chExt cx="576865" cy="4032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7647D20-AF16-B047-AE57-E50009943FA5}"/>
                </a:ext>
              </a:extLst>
            </p:cNvPr>
            <p:cNvSpPr/>
            <p:nvPr/>
          </p:nvSpPr>
          <p:spPr>
            <a:xfrm>
              <a:off x="0" y="1413000"/>
              <a:ext cx="115200" cy="40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35253A-D2A7-A145-8909-891284B7602C}"/>
                </a:ext>
              </a:extLst>
            </p:cNvPr>
            <p:cNvSpPr txBox="1"/>
            <p:nvPr/>
          </p:nvSpPr>
          <p:spPr>
            <a:xfrm rot="5400000">
              <a:off x="-327806" y="3198168"/>
              <a:ext cx="1347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112×112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7B1ED8C-6AC1-D941-B875-55A65F7CC5BB}"/>
              </a:ext>
            </a:extLst>
          </p:cNvPr>
          <p:cNvGrpSpPr/>
          <p:nvPr/>
        </p:nvGrpSpPr>
        <p:grpSpPr>
          <a:xfrm>
            <a:off x="624181" y="2723781"/>
            <a:ext cx="576865" cy="2016000"/>
            <a:chOff x="2890597" y="2421000"/>
            <a:chExt cx="576865" cy="2016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4A668F1-6AF1-5244-B062-29D3300A2BB8}"/>
                </a:ext>
              </a:extLst>
            </p:cNvPr>
            <p:cNvSpPr/>
            <p:nvPr/>
          </p:nvSpPr>
          <p:spPr>
            <a:xfrm>
              <a:off x="2890597" y="2421000"/>
              <a:ext cx="1152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DE4C1B-E038-F14A-8B3F-37B016602FCB}"/>
                </a:ext>
              </a:extLst>
            </p:cNvPr>
            <p:cNvSpPr txBox="1"/>
            <p:nvPr/>
          </p:nvSpPr>
          <p:spPr>
            <a:xfrm rot="5400000">
              <a:off x="2711486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603402A4-8290-354F-AF35-60EBE744F765}"/>
              </a:ext>
            </a:extLst>
          </p:cNvPr>
          <p:cNvGrpSpPr/>
          <p:nvPr/>
        </p:nvGrpSpPr>
        <p:grpSpPr>
          <a:xfrm>
            <a:off x="1412061" y="2723781"/>
            <a:ext cx="692065" cy="2016000"/>
            <a:chOff x="4134923" y="2421000"/>
            <a:chExt cx="692065" cy="2016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38A44CB-C2E5-A54E-856E-3B8B017127B1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F70827E-2E14-8E49-9196-CEFED3A46D6A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6CA9FD1-5505-A74B-B0A2-8B6CE942011F}"/>
              </a:ext>
            </a:extLst>
          </p:cNvPr>
          <p:cNvGrpSpPr/>
          <p:nvPr/>
        </p:nvGrpSpPr>
        <p:grpSpPr>
          <a:xfrm>
            <a:off x="4121301" y="3206637"/>
            <a:ext cx="692065" cy="1050288"/>
            <a:chOff x="5763018" y="2903857"/>
            <a:chExt cx="692065" cy="1050288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DE6E13A-4B92-584E-8C7B-68B14F8FB41A}"/>
                </a:ext>
              </a:extLst>
            </p:cNvPr>
            <p:cNvSpPr/>
            <p:nvPr/>
          </p:nvSpPr>
          <p:spPr>
            <a:xfrm rot="10800000">
              <a:off x="5763018" y="2925000"/>
              <a:ext cx="2304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6EF4C96-D3C0-494F-8902-C9DE00769680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36FB340-B9B7-7042-BCFE-D8C88E1F4586}"/>
              </a:ext>
            </a:extLst>
          </p:cNvPr>
          <p:cNvGrpSpPr/>
          <p:nvPr/>
        </p:nvGrpSpPr>
        <p:grpSpPr>
          <a:xfrm>
            <a:off x="8424821" y="3206637"/>
            <a:ext cx="922465" cy="1050288"/>
            <a:chOff x="9947554" y="2903857"/>
            <a:chExt cx="922465" cy="105028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8DE2410-4D03-8344-BB5D-0978B5475B16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A504112-CFA6-0C4D-8FF6-3578ECF98846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19E3DE29-8A0A-CB4E-913E-A51C97569A4B}"/>
              </a:ext>
            </a:extLst>
          </p:cNvPr>
          <p:cNvSpPr txBox="1"/>
          <p:nvPr/>
        </p:nvSpPr>
        <p:spPr>
          <a:xfrm>
            <a:off x="-1243594" y="57477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B85B56D-B7B1-D445-98E2-42848EF3230B}"/>
              </a:ext>
            </a:extLst>
          </p:cNvPr>
          <p:cNvSpPr txBox="1"/>
          <p:nvPr/>
        </p:nvSpPr>
        <p:spPr>
          <a:xfrm>
            <a:off x="-455714" y="5747781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69FCFC0-243F-F24E-BA9C-65BDF21EAA4B}"/>
              </a:ext>
            </a:extLst>
          </p:cNvPr>
          <p:cNvSpPr txBox="1"/>
          <p:nvPr/>
        </p:nvSpPr>
        <p:spPr>
          <a:xfrm>
            <a:off x="333856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D19F3CF-BFD6-6243-81C0-24C01772D26D}"/>
              </a:ext>
            </a:extLst>
          </p:cNvPr>
          <p:cNvSpPr txBox="1"/>
          <p:nvPr/>
        </p:nvSpPr>
        <p:spPr>
          <a:xfrm>
            <a:off x="1180606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7E6BF20-EF20-4946-A21B-92589E683052}"/>
              </a:ext>
            </a:extLst>
          </p:cNvPr>
          <p:cNvSpPr txBox="1"/>
          <p:nvPr/>
        </p:nvSpPr>
        <p:spPr>
          <a:xfrm>
            <a:off x="2088358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BF855609-2D7B-2344-9F7A-4614E71DAE88}"/>
              </a:ext>
            </a:extLst>
          </p:cNvPr>
          <p:cNvSpPr txBox="1"/>
          <p:nvPr/>
        </p:nvSpPr>
        <p:spPr>
          <a:xfrm>
            <a:off x="2986773" y="4742009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DE8F51E-CA73-3041-B901-A31C4C46F1B3}"/>
              </a:ext>
            </a:extLst>
          </p:cNvPr>
          <p:cNvSpPr txBox="1"/>
          <p:nvPr/>
        </p:nvSpPr>
        <p:spPr>
          <a:xfrm>
            <a:off x="3889171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256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BF993B6-7499-3748-B67C-357AA2561853}"/>
              </a:ext>
            </a:extLst>
          </p:cNvPr>
          <p:cNvSpPr txBox="1"/>
          <p:nvPr/>
        </p:nvSpPr>
        <p:spPr>
          <a:xfrm>
            <a:off x="4903468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C3835D1-8ADD-134F-909E-77482A67056B}"/>
              </a:ext>
            </a:extLst>
          </p:cNvPr>
          <p:cNvSpPr txBox="1"/>
          <p:nvPr/>
        </p:nvSpPr>
        <p:spPr>
          <a:xfrm>
            <a:off x="6036948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9A3BD47-99D5-9142-A747-CE5B32AD0403}"/>
              </a:ext>
            </a:extLst>
          </p:cNvPr>
          <p:cNvSpPr txBox="1"/>
          <p:nvPr/>
        </p:nvSpPr>
        <p:spPr>
          <a:xfrm>
            <a:off x="7173249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84066D-B0AC-2C45-8BC9-AA1B7D19DA65}"/>
              </a:ext>
            </a:extLst>
          </p:cNvPr>
          <p:cNvSpPr txBox="1"/>
          <p:nvPr/>
        </p:nvSpPr>
        <p:spPr>
          <a:xfrm>
            <a:off x="8305496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47B01C-1F1F-5C44-A842-70A3152B31FD}"/>
              </a:ext>
            </a:extLst>
          </p:cNvPr>
          <p:cNvSpPr txBox="1"/>
          <p:nvPr/>
        </p:nvSpPr>
        <p:spPr>
          <a:xfrm>
            <a:off x="9434626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25A718D-7700-934C-882B-63ECCD63A13D}"/>
              </a:ext>
            </a:extLst>
          </p:cNvPr>
          <p:cNvSpPr txBox="1"/>
          <p:nvPr/>
        </p:nvSpPr>
        <p:spPr>
          <a:xfrm>
            <a:off x="10570709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C3285C-ABB6-9846-AF67-22F4C00ECA9D}"/>
              </a:ext>
            </a:extLst>
          </p:cNvPr>
          <p:cNvSpPr txBox="1"/>
          <p:nvPr/>
        </p:nvSpPr>
        <p:spPr>
          <a:xfrm>
            <a:off x="11702332" y="3983777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512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69CA045-19AC-7444-A551-CCE5F534BFD4}"/>
              </a:ext>
            </a:extLst>
          </p:cNvPr>
          <p:cNvGrpSpPr/>
          <p:nvPr/>
        </p:nvGrpSpPr>
        <p:grpSpPr>
          <a:xfrm>
            <a:off x="-4276765" y="-300219"/>
            <a:ext cx="923331" cy="8064000"/>
            <a:chOff x="-46166" y="-603000"/>
            <a:chExt cx="923331" cy="8064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C388260-B817-0C48-9DF4-60BA686C402D}"/>
                </a:ext>
              </a:extLst>
            </p:cNvPr>
            <p:cNvCxnSpPr/>
            <p:nvPr/>
          </p:nvCxnSpPr>
          <p:spPr>
            <a:xfrm>
              <a:off x="415500" y="-603000"/>
              <a:ext cx="0" cy="80640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B313450-059F-3742-9B10-CDB0695C3ADE}"/>
                </a:ext>
              </a:extLst>
            </p:cNvPr>
            <p:cNvSpPr txBox="1"/>
            <p:nvPr/>
          </p:nvSpPr>
          <p:spPr>
            <a:xfrm rot="5400000">
              <a:off x="-50332" y="3198168"/>
              <a:ext cx="139333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224×224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C8CD9E28-0287-E142-B718-68EA58970934}"/>
                </a:ext>
              </a:extLst>
            </p:cNvPr>
            <p:cNvSpPr txBox="1"/>
            <p:nvPr/>
          </p:nvSpPr>
          <p:spPr>
            <a:xfrm rot="5400000">
              <a:off x="-909543" y="3198168"/>
              <a:ext cx="218842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Original Image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9309183-963A-FE4A-AA2D-4C41F39346F6}"/>
              </a:ext>
            </a:extLst>
          </p:cNvPr>
          <p:cNvGrpSpPr/>
          <p:nvPr/>
        </p:nvGrpSpPr>
        <p:grpSpPr>
          <a:xfrm>
            <a:off x="-3142419" y="-300219"/>
            <a:ext cx="519265" cy="8064000"/>
            <a:chOff x="0" y="-603000"/>
            <a:chExt cx="519265" cy="8064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3990CEB-8077-B14A-9497-07F181380882}"/>
                </a:ext>
              </a:extLst>
            </p:cNvPr>
            <p:cNvSpPr/>
            <p:nvPr/>
          </p:nvSpPr>
          <p:spPr>
            <a:xfrm>
              <a:off x="0" y="-603000"/>
              <a:ext cx="57600" cy="806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AC49B08-E450-9440-903D-734D5A873579}"/>
                </a:ext>
              </a:extLst>
            </p:cNvPr>
            <p:cNvSpPr txBox="1"/>
            <p:nvPr/>
          </p:nvSpPr>
          <p:spPr>
            <a:xfrm rot="5400000">
              <a:off x="-408232" y="3198168"/>
              <a:ext cx="1393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224×224</a:t>
              </a:r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7E5A491A-9C75-AA49-BF75-B9B982DFFD66}"/>
              </a:ext>
            </a:extLst>
          </p:cNvPr>
          <p:cNvGrpSpPr/>
          <p:nvPr/>
        </p:nvGrpSpPr>
        <p:grpSpPr>
          <a:xfrm>
            <a:off x="-2412139" y="-300219"/>
            <a:ext cx="519265" cy="8064000"/>
            <a:chOff x="0" y="-603000"/>
            <a:chExt cx="519265" cy="806400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E365055-F316-E146-9C93-6B0D5CFF7FDE}"/>
                </a:ext>
              </a:extLst>
            </p:cNvPr>
            <p:cNvSpPr/>
            <p:nvPr/>
          </p:nvSpPr>
          <p:spPr>
            <a:xfrm>
              <a:off x="0" y="-603000"/>
              <a:ext cx="57600" cy="806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A9850843-166E-1E40-8171-96480B6B005A}"/>
                </a:ext>
              </a:extLst>
            </p:cNvPr>
            <p:cNvSpPr txBox="1"/>
            <p:nvPr/>
          </p:nvSpPr>
          <p:spPr>
            <a:xfrm rot="5400000">
              <a:off x="-408232" y="3198168"/>
              <a:ext cx="13933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224×224</a:t>
              </a:r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E650A41-A5ED-3C47-9A82-071AE5EC1206}"/>
              </a:ext>
            </a:extLst>
          </p:cNvPr>
          <p:cNvSpPr txBox="1"/>
          <p:nvPr/>
        </p:nvSpPr>
        <p:spPr>
          <a:xfrm>
            <a:off x="-1918278" y="5751072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BCBFC3B-BCF6-F741-BD30-46A9198E1F0A}"/>
              </a:ext>
            </a:extLst>
          </p:cNvPr>
          <p:cNvSpPr txBox="1"/>
          <p:nvPr/>
        </p:nvSpPr>
        <p:spPr>
          <a:xfrm>
            <a:off x="-2651415" y="7763780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989EC14D-C109-9F45-8BC0-3E0CC8967798}"/>
              </a:ext>
            </a:extLst>
          </p:cNvPr>
          <p:cNvSpPr txBox="1"/>
          <p:nvPr/>
        </p:nvSpPr>
        <p:spPr>
          <a:xfrm>
            <a:off x="-3377473" y="7763781"/>
            <a:ext cx="5277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64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DBBEEA8-0887-D644-9453-9ADA557BEAB5}"/>
              </a:ext>
            </a:extLst>
          </p:cNvPr>
          <p:cNvSpPr txBox="1"/>
          <p:nvPr/>
        </p:nvSpPr>
        <p:spPr>
          <a:xfrm>
            <a:off x="-3993193" y="7763780"/>
            <a:ext cx="356188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D791D066-1533-1842-8F6B-9759F5F59FAF}"/>
              </a:ext>
            </a:extLst>
          </p:cNvPr>
          <p:cNvGrpSpPr/>
          <p:nvPr/>
        </p:nvGrpSpPr>
        <p:grpSpPr>
          <a:xfrm>
            <a:off x="-163699" y="1715781"/>
            <a:ext cx="576865" cy="4032000"/>
            <a:chOff x="0" y="1413000"/>
            <a:chExt cx="576865" cy="4032000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36E51C6-E322-C042-B939-77B60A7C89C8}"/>
                </a:ext>
              </a:extLst>
            </p:cNvPr>
            <p:cNvSpPr/>
            <p:nvPr/>
          </p:nvSpPr>
          <p:spPr>
            <a:xfrm>
              <a:off x="0" y="1413000"/>
              <a:ext cx="115200" cy="403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EEDECF5B-17BE-EE41-B847-006ECEB411E0}"/>
                </a:ext>
              </a:extLst>
            </p:cNvPr>
            <p:cNvSpPr txBox="1"/>
            <p:nvPr/>
          </p:nvSpPr>
          <p:spPr>
            <a:xfrm rot="5400000">
              <a:off x="-327806" y="3198168"/>
              <a:ext cx="13476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112×112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D7A0C76-68D9-8B4A-8AA5-983A6D13EE04}"/>
              </a:ext>
            </a:extLst>
          </p:cNvPr>
          <p:cNvGrpSpPr/>
          <p:nvPr/>
        </p:nvGrpSpPr>
        <p:grpSpPr>
          <a:xfrm>
            <a:off x="2315141" y="2723781"/>
            <a:ext cx="692065" cy="2016000"/>
            <a:chOff x="4134923" y="2421000"/>
            <a:chExt cx="692065" cy="2016000"/>
          </a:xfrm>
        </p:grpSpPr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8982430-23D4-9540-8AD5-FC93937A9113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B4F6A76E-69FD-F540-91E7-CBF398CF34C9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E51BC70-2646-4D4E-9D43-EC472E0ADF80}"/>
              </a:ext>
            </a:extLst>
          </p:cNvPr>
          <p:cNvGrpSpPr/>
          <p:nvPr/>
        </p:nvGrpSpPr>
        <p:grpSpPr>
          <a:xfrm>
            <a:off x="3218221" y="2723781"/>
            <a:ext cx="692065" cy="2016000"/>
            <a:chOff x="4134923" y="2421000"/>
            <a:chExt cx="692065" cy="2016000"/>
          </a:xfrm>
        </p:grpSpPr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0650A44C-87AD-B24F-AE78-192350A6EBCD}"/>
                </a:ext>
              </a:extLst>
            </p:cNvPr>
            <p:cNvSpPr/>
            <p:nvPr/>
          </p:nvSpPr>
          <p:spPr>
            <a:xfrm>
              <a:off x="4134923" y="2421000"/>
              <a:ext cx="230400" cy="201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DE2F7CE8-D002-DA4B-919F-E7BFE83E5CA7}"/>
                </a:ext>
              </a:extLst>
            </p:cNvPr>
            <p:cNvSpPr txBox="1"/>
            <p:nvPr/>
          </p:nvSpPr>
          <p:spPr>
            <a:xfrm rot="5400000">
              <a:off x="4071012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56×56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6B307FAB-C098-4C43-8F35-4D9B7A376961}"/>
              </a:ext>
            </a:extLst>
          </p:cNvPr>
          <p:cNvGrpSpPr/>
          <p:nvPr/>
        </p:nvGrpSpPr>
        <p:grpSpPr>
          <a:xfrm>
            <a:off x="5024381" y="3206637"/>
            <a:ext cx="922465" cy="1050288"/>
            <a:chOff x="5532618" y="2903857"/>
            <a:chExt cx="922465" cy="1050288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AF7F5712-996E-7F45-9063-545D89F7F944}"/>
                </a:ext>
              </a:extLst>
            </p:cNvPr>
            <p:cNvSpPr/>
            <p:nvPr/>
          </p:nvSpPr>
          <p:spPr>
            <a:xfrm rot="10800000">
              <a:off x="5532618" y="2925000"/>
              <a:ext cx="4608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84EF630B-3548-A047-9F33-512EFA1A663A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0EF0260-67F0-5D44-AAC0-925E2FC019E8}"/>
              </a:ext>
            </a:extLst>
          </p:cNvPr>
          <p:cNvGrpSpPr/>
          <p:nvPr/>
        </p:nvGrpSpPr>
        <p:grpSpPr>
          <a:xfrm>
            <a:off x="6157861" y="3206637"/>
            <a:ext cx="922465" cy="1050288"/>
            <a:chOff x="5532618" y="2903857"/>
            <a:chExt cx="922465" cy="1050288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8DF9936A-E0EF-5B43-A1B2-36C706FDB987}"/>
                </a:ext>
              </a:extLst>
            </p:cNvPr>
            <p:cNvSpPr/>
            <p:nvPr/>
          </p:nvSpPr>
          <p:spPr>
            <a:xfrm rot="10800000">
              <a:off x="5532618" y="2925000"/>
              <a:ext cx="4608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4DAD0A66-73AF-8346-B815-39BD1A73161B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D1372C8-CA20-F345-8C5E-B1ABC92A43FB}"/>
              </a:ext>
            </a:extLst>
          </p:cNvPr>
          <p:cNvGrpSpPr/>
          <p:nvPr/>
        </p:nvGrpSpPr>
        <p:grpSpPr>
          <a:xfrm>
            <a:off x="7291341" y="3206637"/>
            <a:ext cx="922465" cy="1050288"/>
            <a:chOff x="5532618" y="2903857"/>
            <a:chExt cx="922465" cy="1050288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3455FA3B-1151-C544-89E9-F231742E33AF}"/>
                </a:ext>
              </a:extLst>
            </p:cNvPr>
            <p:cNvSpPr/>
            <p:nvPr/>
          </p:nvSpPr>
          <p:spPr>
            <a:xfrm rot="10800000">
              <a:off x="5532618" y="2925000"/>
              <a:ext cx="460800" cy="1008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4456DE8-CF1F-9145-B759-EC1E8F3B2B0A}"/>
                </a:ext>
              </a:extLst>
            </p:cNvPr>
            <p:cNvSpPr txBox="1"/>
            <p:nvPr/>
          </p:nvSpPr>
          <p:spPr>
            <a:xfrm rot="5400000">
              <a:off x="5699107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28×28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53377AC0-7A7B-B14C-97E4-A8E74C79F507}"/>
              </a:ext>
            </a:extLst>
          </p:cNvPr>
          <p:cNvGrpSpPr/>
          <p:nvPr/>
        </p:nvGrpSpPr>
        <p:grpSpPr>
          <a:xfrm>
            <a:off x="9558301" y="3206637"/>
            <a:ext cx="922465" cy="1050288"/>
            <a:chOff x="9947554" y="2903857"/>
            <a:chExt cx="922465" cy="1050288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D86135DB-6E86-8547-8AFE-D6EFE51BE6B4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EB1CA7AE-79B5-2B49-A777-6724F2C4389A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2E571C30-9BE7-7E47-B3D0-1159EA6A9F71}"/>
              </a:ext>
            </a:extLst>
          </p:cNvPr>
          <p:cNvGrpSpPr/>
          <p:nvPr/>
        </p:nvGrpSpPr>
        <p:grpSpPr>
          <a:xfrm>
            <a:off x="10691781" y="3206637"/>
            <a:ext cx="922465" cy="1050288"/>
            <a:chOff x="9947554" y="2903857"/>
            <a:chExt cx="922465" cy="1050288"/>
          </a:xfrm>
        </p:grpSpPr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76B0E767-A557-6A45-8E2A-197AA1437247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chemeClr val="bg1">
                    <a:lumMod val="75000"/>
                  </a:schemeClr>
                </a:solidFill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A58118F-31A1-1746-96D7-FCCB56E65016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F79CBE2C-0118-6043-99E1-C74B64A3AA74}"/>
              </a:ext>
            </a:extLst>
          </p:cNvPr>
          <p:cNvGrpSpPr/>
          <p:nvPr/>
        </p:nvGrpSpPr>
        <p:grpSpPr>
          <a:xfrm>
            <a:off x="11825261" y="3206637"/>
            <a:ext cx="922465" cy="1050288"/>
            <a:chOff x="9947554" y="2903857"/>
            <a:chExt cx="922465" cy="1050288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E08C46BD-91D9-4542-AD26-89681EA9796B}"/>
                </a:ext>
              </a:extLst>
            </p:cNvPr>
            <p:cNvSpPr/>
            <p:nvPr/>
          </p:nvSpPr>
          <p:spPr>
            <a:xfrm>
              <a:off x="9947554" y="3177000"/>
              <a:ext cx="460800" cy="50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844D496-B372-8448-9EAD-01ADE3AF6D73}"/>
                </a:ext>
              </a:extLst>
            </p:cNvPr>
            <p:cNvSpPr txBox="1"/>
            <p:nvPr/>
          </p:nvSpPr>
          <p:spPr>
            <a:xfrm rot="5400000">
              <a:off x="10114043" y="3198168"/>
              <a:ext cx="10502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14×14</a:t>
              </a:r>
            </a:p>
          </p:txBody>
        </p:sp>
      </p:grpSp>
      <p:sp>
        <p:nvSpPr>
          <p:cNvPr id="118" name="Rectangle 117">
            <a:extLst>
              <a:ext uri="{FF2B5EF4-FFF2-40B4-BE49-F238E27FC236}">
                <a16:creationId xmlns:a16="http://schemas.microsoft.com/office/drawing/2014/main" id="{2416CCFF-008A-FA4B-AE4B-EBACF37FD63F}"/>
              </a:ext>
            </a:extLst>
          </p:cNvPr>
          <p:cNvSpPr/>
          <p:nvPr/>
        </p:nvSpPr>
        <p:spPr>
          <a:xfrm rot="16200000">
            <a:off x="7524433" y="6318831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FE3D99D7-55B3-664B-BCE7-3C721CC7B9FA}"/>
              </a:ext>
            </a:extLst>
          </p:cNvPr>
          <p:cNvSpPr/>
          <p:nvPr/>
        </p:nvSpPr>
        <p:spPr>
          <a:xfrm rot="16200000">
            <a:off x="7524433" y="6989198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601D73D-DC63-D342-A833-D1134DDC61D3}"/>
              </a:ext>
            </a:extLst>
          </p:cNvPr>
          <p:cNvSpPr txBox="1"/>
          <p:nvPr/>
        </p:nvSpPr>
        <p:spPr>
          <a:xfrm>
            <a:off x="8234640" y="6318398"/>
            <a:ext cx="3558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3×3 Convolution + ReLU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7A1286A-0F08-CF44-A737-CE1082112F23}"/>
              </a:ext>
            </a:extLst>
          </p:cNvPr>
          <p:cNvSpPr txBox="1"/>
          <p:nvPr/>
        </p:nvSpPr>
        <p:spPr>
          <a:xfrm>
            <a:off x="8234640" y="6988765"/>
            <a:ext cx="24881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2×2 Max Pooling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E2112D6-B335-864A-BE1A-EAFDF238F760}"/>
              </a:ext>
            </a:extLst>
          </p:cNvPr>
          <p:cNvSpPr txBox="1"/>
          <p:nvPr/>
        </p:nvSpPr>
        <p:spPr>
          <a:xfrm rot="18900000">
            <a:off x="-3478097" y="-1170899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conv1_1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59CE8C0-AC49-5C4F-8944-CF27BFCBF88D}"/>
              </a:ext>
            </a:extLst>
          </p:cNvPr>
          <p:cNvSpPr txBox="1"/>
          <p:nvPr/>
        </p:nvSpPr>
        <p:spPr>
          <a:xfrm rot="18900000">
            <a:off x="-2746794" y="-1170899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conv1_2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732260BF-7BFF-5C4C-B777-74AC81EA0828}"/>
              </a:ext>
            </a:extLst>
          </p:cNvPr>
          <p:cNvSpPr txBox="1"/>
          <p:nvPr/>
        </p:nvSpPr>
        <p:spPr>
          <a:xfrm rot="18900000">
            <a:off x="-1253263" y="84371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conv2_1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82177F01-D8D8-224E-ACE6-5FC4AE9456EE}"/>
              </a:ext>
            </a:extLst>
          </p:cNvPr>
          <p:cNvSpPr txBox="1"/>
          <p:nvPr/>
        </p:nvSpPr>
        <p:spPr>
          <a:xfrm rot="18900000">
            <a:off x="-463567" y="84371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conv2_2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2943AE59-266C-7748-80AB-4330EC63BBE7}"/>
              </a:ext>
            </a:extLst>
          </p:cNvPr>
          <p:cNvSpPr txBox="1"/>
          <p:nvPr/>
        </p:nvSpPr>
        <p:spPr>
          <a:xfrm rot="18900000">
            <a:off x="1168798" y="185122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conv3_1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386A42-B74F-F541-96A6-A2CEF3179E28}"/>
              </a:ext>
            </a:extLst>
          </p:cNvPr>
          <p:cNvSpPr txBox="1"/>
          <p:nvPr/>
        </p:nvSpPr>
        <p:spPr>
          <a:xfrm rot="18900000">
            <a:off x="2069091" y="185122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conv3_2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DD83B6BE-B39E-0942-A05C-F76D2E5FB7C1}"/>
              </a:ext>
            </a:extLst>
          </p:cNvPr>
          <p:cNvSpPr txBox="1"/>
          <p:nvPr/>
        </p:nvSpPr>
        <p:spPr>
          <a:xfrm rot="18900000">
            <a:off x="2975493" y="185122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conv3_3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C1D27323-5695-614D-9242-3474878725F5}"/>
              </a:ext>
            </a:extLst>
          </p:cNvPr>
          <p:cNvSpPr txBox="1"/>
          <p:nvPr/>
        </p:nvSpPr>
        <p:spPr>
          <a:xfrm rot="18900000">
            <a:off x="4893964" y="235333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conv4_1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B7FBCE2A-69BA-4F40-942D-F70374951CB1}"/>
              </a:ext>
            </a:extLst>
          </p:cNvPr>
          <p:cNvSpPr txBox="1"/>
          <p:nvPr/>
        </p:nvSpPr>
        <p:spPr>
          <a:xfrm rot="18900000">
            <a:off x="6027886" y="2353331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conv4_2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57E9E25-2B60-A745-81BF-7445338418EC}"/>
              </a:ext>
            </a:extLst>
          </p:cNvPr>
          <p:cNvSpPr txBox="1"/>
          <p:nvPr/>
        </p:nvSpPr>
        <p:spPr>
          <a:xfrm rot="18900000">
            <a:off x="7160428" y="2353331"/>
            <a:ext cx="13500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conv4_3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8A2FFD34-C261-E642-A604-26CB6050AE1D}"/>
              </a:ext>
            </a:extLst>
          </p:cNvPr>
          <p:cNvSpPr txBox="1"/>
          <p:nvPr/>
        </p:nvSpPr>
        <p:spPr>
          <a:xfrm rot="18900000">
            <a:off x="9436395" y="260738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conv5_1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205CCF21-0284-9E49-993F-7C2AE01D1F3D}"/>
              </a:ext>
            </a:extLst>
          </p:cNvPr>
          <p:cNvSpPr txBox="1"/>
          <p:nvPr/>
        </p:nvSpPr>
        <p:spPr>
          <a:xfrm rot="18900000">
            <a:off x="10567368" y="2607388"/>
            <a:ext cx="1350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conv5_2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70946FFA-C8F3-5347-9073-E15E76BC8F70}"/>
              </a:ext>
            </a:extLst>
          </p:cNvPr>
          <p:cNvSpPr txBox="1"/>
          <p:nvPr/>
        </p:nvSpPr>
        <p:spPr>
          <a:xfrm rot="18900000">
            <a:off x="11701706" y="2607388"/>
            <a:ext cx="1350050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conv5_3</a:t>
            </a: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3400C2B1-F867-F148-B271-5E20FDB8A0BA}"/>
              </a:ext>
            </a:extLst>
          </p:cNvPr>
          <p:cNvSpPr/>
          <p:nvPr/>
        </p:nvSpPr>
        <p:spPr>
          <a:xfrm rot="16200000">
            <a:off x="7529064" y="7659564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0DA9FCE4-6358-EE4E-8B42-371CFC198F81}"/>
              </a:ext>
            </a:extLst>
          </p:cNvPr>
          <p:cNvSpPr txBox="1"/>
          <p:nvPr/>
        </p:nvSpPr>
        <p:spPr>
          <a:xfrm>
            <a:off x="8234640" y="7659132"/>
            <a:ext cx="24208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2×2 Upsampling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8E4247D-6823-1E40-A15A-BB5534FBB242}"/>
              </a:ext>
            </a:extLst>
          </p:cNvPr>
          <p:cNvGrpSpPr/>
          <p:nvPr/>
        </p:nvGrpSpPr>
        <p:grpSpPr>
          <a:xfrm>
            <a:off x="335036" y="-59181"/>
            <a:ext cx="865895" cy="1490809"/>
            <a:chOff x="335036" y="113811"/>
            <a:chExt cx="865895" cy="1490809"/>
          </a:xfrm>
        </p:grpSpPr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9E564746-0A20-7C47-932D-32629154F7B9}"/>
                </a:ext>
              </a:extLst>
            </p:cNvPr>
            <p:cNvGrpSpPr/>
            <p:nvPr/>
          </p:nvGrpSpPr>
          <p:grpSpPr>
            <a:xfrm>
              <a:off x="624066" y="113811"/>
              <a:ext cx="576865" cy="1050288"/>
              <a:chOff x="5878218" y="2903857"/>
              <a:chExt cx="576865" cy="1050288"/>
            </a:xfrm>
          </p:grpSpPr>
          <p:sp>
            <p:nvSpPr>
              <p:cNvPr id="159" name="Rectangle 158">
                <a:extLst>
                  <a:ext uri="{FF2B5EF4-FFF2-40B4-BE49-F238E27FC236}">
                    <a16:creationId xmlns:a16="http://schemas.microsoft.com/office/drawing/2014/main" id="{D3BFA196-17FB-F94C-AA39-EF0DE870F0A9}"/>
                  </a:ext>
                </a:extLst>
              </p:cNvPr>
              <p:cNvSpPr/>
              <p:nvPr/>
            </p:nvSpPr>
            <p:spPr>
              <a:xfrm rot="10800000">
                <a:off x="5878218" y="2925000"/>
                <a:ext cx="115200" cy="10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F68A5BC8-ACF0-6549-A24E-0B8296985864}"/>
                  </a:ext>
                </a:extLst>
              </p:cNvPr>
              <p:cNvSpPr txBox="1"/>
              <p:nvPr/>
            </p:nvSpPr>
            <p:spPr>
              <a:xfrm rot="5400000">
                <a:off x="5699107" y="3198168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28×28</a:t>
                </a:r>
              </a:p>
            </p:txBody>
          </p:sp>
        </p:grp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7D77A51E-B9B0-C441-9C2C-353A82DC97ED}"/>
                </a:ext>
              </a:extLst>
            </p:cNvPr>
            <p:cNvSpPr txBox="1"/>
            <p:nvPr/>
          </p:nvSpPr>
          <p:spPr>
            <a:xfrm>
              <a:off x="335036" y="1142955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128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1C08A6E-3B60-544F-A3D7-007ED2D8ECA0}"/>
              </a:ext>
            </a:extLst>
          </p:cNvPr>
          <p:cNvGrpSpPr/>
          <p:nvPr/>
        </p:nvGrpSpPr>
        <p:grpSpPr>
          <a:xfrm>
            <a:off x="3888821" y="-59181"/>
            <a:ext cx="865895" cy="1490809"/>
            <a:chOff x="3840133" y="-59777"/>
            <a:chExt cx="865895" cy="1490809"/>
          </a:xfrm>
        </p:grpSpPr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C6534088-4FF1-D846-8C4E-BF219959DDD8}"/>
                </a:ext>
              </a:extLst>
            </p:cNvPr>
            <p:cNvGrpSpPr/>
            <p:nvPr/>
          </p:nvGrpSpPr>
          <p:grpSpPr>
            <a:xfrm>
              <a:off x="4129163" y="-59777"/>
              <a:ext cx="576865" cy="1050288"/>
              <a:chOff x="5878218" y="2903857"/>
              <a:chExt cx="576865" cy="1050288"/>
            </a:xfrm>
          </p:grpSpPr>
          <p:sp>
            <p:nvSpPr>
              <p:cNvPr id="163" name="Rectangle 162">
                <a:extLst>
                  <a:ext uri="{FF2B5EF4-FFF2-40B4-BE49-F238E27FC236}">
                    <a16:creationId xmlns:a16="http://schemas.microsoft.com/office/drawing/2014/main" id="{76EF9E3B-9F12-3A46-9C32-66B34E65F8F3}"/>
                  </a:ext>
                </a:extLst>
              </p:cNvPr>
              <p:cNvSpPr/>
              <p:nvPr/>
            </p:nvSpPr>
            <p:spPr>
              <a:xfrm rot="10800000">
                <a:off x="5878218" y="2925000"/>
                <a:ext cx="115200" cy="10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0305B39E-267E-1F4A-999E-B020F36ED2AB}"/>
                  </a:ext>
                </a:extLst>
              </p:cNvPr>
              <p:cNvSpPr txBox="1"/>
              <p:nvPr/>
            </p:nvSpPr>
            <p:spPr>
              <a:xfrm rot="5400000">
                <a:off x="5699107" y="3198168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28×28</a:t>
                </a:r>
              </a:p>
            </p:txBody>
          </p:sp>
        </p:grp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9CB6EBA-ED88-B342-BCE4-BD4B56F90FD1}"/>
                </a:ext>
              </a:extLst>
            </p:cNvPr>
            <p:cNvSpPr txBox="1"/>
            <p:nvPr/>
          </p:nvSpPr>
          <p:spPr>
            <a:xfrm>
              <a:off x="3840133" y="969367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128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4F2134-822A-0948-AFCB-4C27F0261006}"/>
              </a:ext>
            </a:extLst>
          </p:cNvPr>
          <p:cNvGrpSpPr/>
          <p:nvPr/>
        </p:nvGrpSpPr>
        <p:grpSpPr>
          <a:xfrm>
            <a:off x="11708061" y="-58007"/>
            <a:ext cx="865895" cy="1239119"/>
            <a:chOff x="11814461" y="271055"/>
            <a:chExt cx="865895" cy="1239119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54030C6D-782F-B045-99E0-7D822A50F87E}"/>
                </a:ext>
              </a:extLst>
            </p:cNvPr>
            <p:cNvGrpSpPr/>
            <p:nvPr/>
          </p:nvGrpSpPr>
          <p:grpSpPr>
            <a:xfrm>
              <a:off x="12103491" y="271055"/>
              <a:ext cx="576865" cy="1050288"/>
              <a:chOff x="5878218" y="2903857"/>
              <a:chExt cx="576865" cy="1050288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72F994D7-9F25-4341-878E-CACB3E1BB342}"/>
                  </a:ext>
                </a:extLst>
              </p:cNvPr>
              <p:cNvSpPr/>
              <p:nvPr/>
            </p:nvSpPr>
            <p:spPr>
              <a:xfrm rot="10800000">
                <a:off x="5878218" y="3177000"/>
                <a:ext cx="115200" cy="504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4029C62-2076-6841-8AA9-63DB8830AB11}"/>
                  </a:ext>
                </a:extLst>
              </p:cNvPr>
              <p:cNvSpPr txBox="1"/>
              <p:nvPr/>
            </p:nvSpPr>
            <p:spPr>
              <a:xfrm rot="5400000">
                <a:off x="5699107" y="3198168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14×14</a:t>
                </a:r>
              </a:p>
            </p:txBody>
          </p:sp>
        </p:grp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1A976B3E-E592-1940-B0CE-17D34B6DB772}"/>
                </a:ext>
              </a:extLst>
            </p:cNvPr>
            <p:cNvSpPr txBox="1"/>
            <p:nvPr/>
          </p:nvSpPr>
          <p:spPr>
            <a:xfrm>
              <a:off x="11814461" y="1048509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128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C554CF-E69B-6F48-A05C-ADC25FB943F5}"/>
              </a:ext>
            </a:extLst>
          </p:cNvPr>
          <p:cNvGrpSpPr/>
          <p:nvPr/>
        </p:nvGrpSpPr>
        <p:grpSpPr>
          <a:xfrm>
            <a:off x="9444299" y="-59181"/>
            <a:ext cx="865895" cy="1490809"/>
            <a:chOff x="8879578" y="-80922"/>
            <a:chExt cx="865895" cy="1490809"/>
          </a:xfrm>
        </p:grpSpPr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00380F81-6494-4D40-A882-A8DF5E6B7D06}"/>
                </a:ext>
              </a:extLst>
            </p:cNvPr>
            <p:cNvGrpSpPr/>
            <p:nvPr/>
          </p:nvGrpSpPr>
          <p:grpSpPr>
            <a:xfrm>
              <a:off x="9168608" y="-80922"/>
              <a:ext cx="576865" cy="1050288"/>
              <a:chOff x="5878218" y="2903857"/>
              <a:chExt cx="576865" cy="1050288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15DA19B2-B2A3-174A-B471-277E389F11EF}"/>
                  </a:ext>
                </a:extLst>
              </p:cNvPr>
              <p:cNvSpPr/>
              <p:nvPr/>
            </p:nvSpPr>
            <p:spPr>
              <a:xfrm rot="10800000">
                <a:off x="5878218" y="2925000"/>
                <a:ext cx="115200" cy="10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2" name="TextBox 171">
                <a:extLst>
                  <a:ext uri="{FF2B5EF4-FFF2-40B4-BE49-F238E27FC236}">
                    <a16:creationId xmlns:a16="http://schemas.microsoft.com/office/drawing/2014/main" id="{1EA48EB0-C0AB-294D-A4B3-F7F91D4A71F5}"/>
                  </a:ext>
                </a:extLst>
              </p:cNvPr>
              <p:cNvSpPr txBox="1"/>
              <p:nvPr/>
            </p:nvSpPr>
            <p:spPr>
              <a:xfrm rot="5400000">
                <a:off x="5699107" y="3198168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28×28</a:t>
                </a:r>
              </a:p>
            </p:txBody>
          </p:sp>
        </p:grpSp>
        <p:sp>
          <p:nvSpPr>
            <p:cNvPr id="173" name="TextBox 172">
              <a:extLst>
                <a:ext uri="{FF2B5EF4-FFF2-40B4-BE49-F238E27FC236}">
                  <a16:creationId xmlns:a16="http://schemas.microsoft.com/office/drawing/2014/main" id="{1A60AE9A-227F-0B4C-9CEF-F1566C965A89}"/>
                </a:ext>
              </a:extLst>
            </p:cNvPr>
            <p:cNvSpPr txBox="1"/>
            <p:nvPr/>
          </p:nvSpPr>
          <p:spPr>
            <a:xfrm>
              <a:off x="8879578" y="948222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128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7F7380A-CDD5-E84C-81B6-4F954E68B92A}"/>
              </a:ext>
            </a:extLst>
          </p:cNvPr>
          <p:cNvGrpSpPr/>
          <p:nvPr/>
        </p:nvGrpSpPr>
        <p:grpSpPr>
          <a:xfrm>
            <a:off x="7172260" y="-59181"/>
            <a:ext cx="865895" cy="1490809"/>
            <a:chOff x="6680702" y="-80922"/>
            <a:chExt cx="865895" cy="1490809"/>
          </a:xfrm>
        </p:grpSpPr>
        <p:grpSp>
          <p:nvGrpSpPr>
            <p:cNvPr id="174" name="Group 173">
              <a:extLst>
                <a:ext uri="{FF2B5EF4-FFF2-40B4-BE49-F238E27FC236}">
                  <a16:creationId xmlns:a16="http://schemas.microsoft.com/office/drawing/2014/main" id="{035AAA64-2230-DA4D-BD31-7E5A9A122FF6}"/>
                </a:ext>
              </a:extLst>
            </p:cNvPr>
            <p:cNvGrpSpPr/>
            <p:nvPr/>
          </p:nvGrpSpPr>
          <p:grpSpPr>
            <a:xfrm>
              <a:off x="6969732" y="-80922"/>
              <a:ext cx="576865" cy="1050288"/>
              <a:chOff x="5878218" y="2903857"/>
              <a:chExt cx="576865" cy="1050288"/>
            </a:xfrm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9A782062-3CE8-A34D-8FD0-4EA7C0829D09}"/>
                  </a:ext>
                </a:extLst>
              </p:cNvPr>
              <p:cNvSpPr/>
              <p:nvPr/>
            </p:nvSpPr>
            <p:spPr>
              <a:xfrm rot="10800000">
                <a:off x="5878218" y="2925000"/>
                <a:ext cx="115200" cy="10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5914C7C3-0EA7-0E4D-97F8-FF19C794B4EE}"/>
                  </a:ext>
                </a:extLst>
              </p:cNvPr>
              <p:cNvSpPr txBox="1"/>
              <p:nvPr/>
            </p:nvSpPr>
            <p:spPr>
              <a:xfrm rot="5400000">
                <a:off x="5699107" y="3198168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28×28</a:t>
                </a:r>
              </a:p>
            </p:txBody>
          </p:sp>
        </p:grp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C09EBB69-2711-CB4D-B054-F47046662C19}"/>
                </a:ext>
              </a:extLst>
            </p:cNvPr>
            <p:cNvSpPr txBox="1"/>
            <p:nvPr/>
          </p:nvSpPr>
          <p:spPr>
            <a:xfrm>
              <a:off x="6680702" y="948222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128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795EEF-C841-AA4E-A905-7EF668748BB8}"/>
              </a:ext>
            </a:extLst>
          </p:cNvPr>
          <p:cNvGrpSpPr/>
          <p:nvPr/>
        </p:nvGrpSpPr>
        <p:grpSpPr>
          <a:xfrm>
            <a:off x="2111929" y="-59181"/>
            <a:ext cx="865895" cy="1490809"/>
            <a:chOff x="1810220" y="-59777"/>
            <a:chExt cx="865895" cy="1490809"/>
          </a:xfrm>
        </p:grpSpPr>
        <p:grpSp>
          <p:nvGrpSpPr>
            <p:cNvPr id="178" name="Group 177">
              <a:extLst>
                <a:ext uri="{FF2B5EF4-FFF2-40B4-BE49-F238E27FC236}">
                  <a16:creationId xmlns:a16="http://schemas.microsoft.com/office/drawing/2014/main" id="{23ADEBE3-672B-C84B-8CAC-FF84F5C7CC23}"/>
                </a:ext>
              </a:extLst>
            </p:cNvPr>
            <p:cNvGrpSpPr/>
            <p:nvPr/>
          </p:nvGrpSpPr>
          <p:grpSpPr>
            <a:xfrm>
              <a:off x="2099250" y="-59777"/>
              <a:ext cx="576865" cy="1050288"/>
              <a:chOff x="5878218" y="2903857"/>
              <a:chExt cx="576865" cy="1050288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71BBB7B1-6FE8-984A-A7E4-EB054F2AB81D}"/>
                  </a:ext>
                </a:extLst>
              </p:cNvPr>
              <p:cNvSpPr/>
              <p:nvPr/>
            </p:nvSpPr>
            <p:spPr>
              <a:xfrm rot="10800000">
                <a:off x="5878218" y="2925000"/>
                <a:ext cx="115200" cy="10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38279881-63C1-3E41-ACC1-D7819C24ABCE}"/>
                  </a:ext>
                </a:extLst>
              </p:cNvPr>
              <p:cNvSpPr txBox="1"/>
              <p:nvPr/>
            </p:nvSpPr>
            <p:spPr>
              <a:xfrm rot="5400000">
                <a:off x="5699107" y="3198168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28×28</a:t>
                </a:r>
              </a:p>
            </p:txBody>
          </p:sp>
        </p:grp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E336C9A5-55B8-BE4A-AE07-EC8DAC8EAD42}"/>
                </a:ext>
              </a:extLst>
            </p:cNvPr>
            <p:cNvSpPr txBox="1"/>
            <p:nvPr/>
          </p:nvSpPr>
          <p:spPr>
            <a:xfrm>
              <a:off x="1810220" y="969367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128</a:t>
              </a:r>
            </a:p>
          </p:txBody>
        </p:sp>
      </p:grpSp>
      <p:sp>
        <p:nvSpPr>
          <p:cNvPr id="191" name="TextBox 190">
            <a:extLst>
              <a:ext uri="{FF2B5EF4-FFF2-40B4-BE49-F238E27FC236}">
                <a16:creationId xmlns:a16="http://schemas.microsoft.com/office/drawing/2014/main" id="{F6044679-14E0-1A47-9F5B-63C816D31F44}"/>
              </a:ext>
            </a:extLst>
          </p:cNvPr>
          <p:cNvSpPr txBox="1"/>
          <p:nvPr/>
        </p:nvSpPr>
        <p:spPr>
          <a:xfrm rot="5400000">
            <a:off x="12455016" y="3500949"/>
            <a:ext cx="3728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Mask Prediction and RNN</a:t>
            </a: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3B5D3A0A-5C7F-CB4D-AA88-4F27F341FF6F}"/>
              </a:ext>
            </a:extLst>
          </p:cNvPr>
          <p:cNvCxnSpPr/>
          <p:nvPr/>
        </p:nvCxnSpPr>
        <p:spPr>
          <a:xfrm flipV="1">
            <a:off x="-335343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D00E270-F213-D44F-A49D-D45279C82911}"/>
              </a:ext>
            </a:extLst>
          </p:cNvPr>
          <p:cNvCxnSpPr/>
          <p:nvPr/>
        </p:nvCxnSpPr>
        <p:spPr>
          <a:xfrm flipV="1">
            <a:off x="-262315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Straight Arrow Connector 213">
            <a:extLst>
              <a:ext uri="{FF2B5EF4-FFF2-40B4-BE49-F238E27FC236}">
                <a16:creationId xmlns:a16="http://schemas.microsoft.com/office/drawing/2014/main" id="{A99E87D7-6801-3440-AD54-FC36132ED84E}"/>
              </a:ext>
            </a:extLst>
          </p:cNvPr>
          <p:cNvCxnSpPr/>
          <p:nvPr/>
        </p:nvCxnSpPr>
        <p:spPr>
          <a:xfrm flipV="1">
            <a:off x="-189287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F1CC86DF-8AF1-8A4F-8350-115F357A21E7}"/>
              </a:ext>
            </a:extLst>
          </p:cNvPr>
          <p:cNvCxnSpPr/>
          <p:nvPr/>
        </p:nvCxnSpPr>
        <p:spPr>
          <a:xfrm flipV="1">
            <a:off x="-116259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Straight Arrow Connector 215">
            <a:extLst>
              <a:ext uri="{FF2B5EF4-FFF2-40B4-BE49-F238E27FC236}">
                <a16:creationId xmlns:a16="http://schemas.microsoft.com/office/drawing/2014/main" id="{350EFFA9-0D87-9249-B274-E37515CC8FD9}"/>
              </a:ext>
            </a:extLst>
          </p:cNvPr>
          <p:cNvCxnSpPr/>
          <p:nvPr/>
        </p:nvCxnSpPr>
        <p:spPr>
          <a:xfrm flipV="1">
            <a:off x="-374714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7" name="Straight Arrow Connector 216">
            <a:extLst>
              <a:ext uri="{FF2B5EF4-FFF2-40B4-BE49-F238E27FC236}">
                <a16:creationId xmlns:a16="http://schemas.microsoft.com/office/drawing/2014/main" id="{AF0AB3E4-8BA9-FB43-9A8D-BA5CCAFD75BA}"/>
              </a:ext>
            </a:extLst>
          </p:cNvPr>
          <p:cNvCxnSpPr/>
          <p:nvPr/>
        </p:nvCxnSpPr>
        <p:spPr>
          <a:xfrm flipV="1">
            <a:off x="413166" y="3731781"/>
            <a:ext cx="211015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Straight Arrow Connector 217">
            <a:extLst>
              <a:ext uri="{FF2B5EF4-FFF2-40B4-BE49-F238E27FC236}">
                <a16:creationId xmlns:a16="http://schemas.microsoft.com/office/drawing/2014/main" id="{C661469D-BC0F-8840-BAAC-F19D58B99C50}"/>
              </a:ext>
            </a:extLst>
          </p:cNvPr>
          <p:cNvCxnSpPr/>
          <p:nvPr/>
        </p:nvCxnSpPr>
        <p:spPr>
          <a:xfrm flipV="1">
            <a:off x="1201047" y="3731781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Straight Arrow Connector 218">
            <a:extLst>
              <a:ext uri="{FF2B5EF4-FFF2-40B4-BE49-F238E27FC236}">
                <a16:creationId xmlns:a16="http://schemas.microsoft.com/office/drawing/2014/main" id="{1377D829-88FE-2149-8A0B-F4B1410DA3CD}"/>
              </a:ext>
            </a:extLst>
          </p:cNvPr>
          <p:cNvCxnSpPr/>
          <p:nvPr/>
        </p:nvCxnSpPr>
        <p:spPr>
          <a:xfrm flipV="1">
            <a:off x="2104127" y="3731781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Straight Arrow Connector 219">
            <a:extLst>
              <a:ext uri="{FF2B5EF4-FFF2-40B4-BE49-F238E27FC236}">
                <a16:creationId xmlns:a16="http://schemas.microsoft.com/office/drawing/2014/main" id="{FAE1A0C6-2A73-D142-BC90-9613ECC2451A}"/>
              </a:ext>
            </a:extLst>
          </p:cNvPr>
          <p:cNvCxnSpPr/>
          <p:nvPr/>
        </p:nvCxnSpPr>
        <p:spPr>
          <a:xfrm flipV="1">
            <a:off x="3007207" y="3731781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1A32CA26-D2D7-964D-B07C-FA3EB9723695}"/>
              </a:ext>
            </a:extLst>
          </p:cNvPr>
          <p:cNvCxnSpPr/>
          <p:nvPr/>
        </p:nvCxnSpPr>
        <p:spPr>
          <a:xfrm flipV="1">
            <a:off x="3910287" y="3731780"/>
            <a:ext cx="211014" cy="2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84EEB4E5-2474-C842-BF15-2F8E1D7D3B03}"/>
              </a:ext>
            </a:extLst>
          </p:cNvPr>
          <p:cNvCxnSpPr/>
          <p:nvPr/>
        </p:nvCxnSpPr>
        <p:spPr>
          <a:xfrm flipV="1">
            <a:off x="481336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Straight Arrow Connector 222">
            <a:extLst>
              <a:ext uri="{FF2B5EF4-FFF2-40B4-BE49-F238E27FC236}">
                <a16:creationId xmlns:a16="http://schemas.microsoft.com/office/drawing/2014/main" id="{C2A234E0-E491-0943-BB94-A5205317BE7A}"/>
              </a:ext>
            </a:extLst>
          </p:cNvPr>
          <p:cNvCxnSpPr/>
          <p:nvPr/>
        </p:nvCxnSpPr>
        <p:spPr>
          <a:xfrm flipV="1">
            <a:off x="594684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4" name="Straight Arrow Connector 223">
            <a:extLst>
              <a:ext uri="{FF2B5EF4-FFF2-40B4-BE49-F238E27FC236}">
                <a16:creationId xmlns:a16="http://schemas.microsoft.com/office/drawing/2014/main" id="{11FE9661-7C8D-2646-9D0C-F3EFB140B12A}"/>
              </a:ext>
            </a:extLst>
          </p:cNvPr>
          <p:cNvCxnSpPr/>
          <p:nvPr/>
        </p:nvCxnSpPr>
        <p:spPr>
          <a:xfrm flipV="1">
            <a:off x="708032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52220564-3330-BF4A-AD6A-8679083633B9}"/>
              </a:ext>
            </a:extLst>
          </p:cNvPr>
          <p:cNvCxnSpPr/>
          <p:nvPr/>
        </p:nvCxnSpPr>
        <p:spPr>
          <a:xfrm flipV="1">
            <a:off x="821380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2747FB92-5887-294A-ABA4-248E4C175FEA}"/>
              </a:ext>
            </a:extLst>
          </p:cNvPr>
          <p:cNvCxnSpPr/>
          <p:nvPr/>
        </p:nvCxnSpPr>
        <p:spPr>
          <a:xfrm flipV="1">
            <a:off x="934728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D771010E-2968-3D44-8BBE-C9ED626A82B2}"/>
              </a:ext>
            </a:extLst>
          </p:cNvPr>
          <p:cNvCxnSpPr/>
          <p:nvPr/>
        </p:nvCxnSpPr>
        <p:spPr>
          <a:xfrm flipV="1">
            <a:off x="1048076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Arrow Connector 227">
            <a:extLst>
              <a:ext uri="{FF2B5EF4-FFF2-40B4-BE49-F238E27FC236}">
                <a16:creationId xmlns:a16="http://schemas.microsoft.com/office/drawing/2014/main" id="{9F8D4A3E-8309-2E46-AD1A-30553FE0DFC3}"/>
              </a:ext>
            </a:extLst>
          </p:cNvPr>
          <p:cNvCxnSpPr/>
          <p:nvPr/>
        </p:nvCxnSpPr>
        <p:spPr>
          <a:xfrm flipV="1">
            <a:off x="11614247" y="3731780"/>
            <a:ext cx="211014" cy="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D296DE9-F2E9-6E45-8831-4B9354869A93}"/>
              </a:ext>
            </a:extLst>
          </p:cNvPr>
          <p:cNvCxnSpPr>
            <a:cxnSpLocks/>
            <a:stCxn id="8" idx="0"/>
            <a:endCxn id="161" idx="2"/>
          </p:cNvCxnSpPr>
          <p:nvPr/>
        </p:nvCxnSpPr>
        <p:spPr>
          <a:xfrm flipV="1">
            <a:off x="681781" y="1431628"/>
            <a:ext cx="2870" cy="1292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AA1E838-46EC-BD49-A3B8-2F0C4A8E2EAA}"/>
              </a:ext>
            </a:extLst>
          </p:cNvPr>
          <p:cNvCxnSpPr>
            <a:cxnSpLocks/>
            <a:stCxn id="12" idx="2"/>
            <a:endCxn id="165" idx="2"/>
          </p:cNvCxnSpPr>
          <p:nvPr/>
        </p:nvCxnSpPr>
        <p:spPr>
          <a:xfrm flipV="1">
            <a:off x="4236501" y="1431628"/>
            <a:ext cx="1935" cy="1796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C590FAD-44F0-0642-A6AB-7EFFA3756F3B}"/>
              </a:ext>
            </a:extLst>
          </p:cNvPr>
          <p:cNvCxnSpPr>
            <a:cxnSpLocks/>
            <a:stCxn id="101" idx="2"/>
            <a:endCxn id="177" idx="2"/>
          </p:cNvCxnSpPr>
          <p:nvPr/>
        </p:nvCxnSpPr>
        <p:spPr>
          <a:xfrm flipV="1">
            <a:off x="7521741" y="1431628"/>
            <a:ext cx="134" cy="179615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79C7198-BFA2-CE49-B858-8D10AF93E1C5}"/>
              </a:ext>
            </a:extLst>
          </p:cNvPr>
          <p:cNvCxnSpPr>
            <a:stCxn id="111" idx="0"/>
            <a:endCxn id="169" idx="2"/>
          </p:cNvCxnSpPr>
          <p:nvPr/>
        </p:nvCxnSpPr>
        <p:spPr>
          <a:xfrm flipV="1">
            <a:off x="12055661" y="1181112"/>
            <a:ext cx="2015" cy="2298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DE0761C-81F8-3D49-90F9-A5D7261FC9C6}"/>
              </a:ext>
            </a:extLst>
          </p:cNvPr>
          <p:cNvCxnSpPr>
            <a:stCxn id="167" idx="3"/>
            <a:endCxn id="172" idx="0"/>
          </p:cNvCxnSpPr>
          <p:nvPr/>
        </p:nvCxnSpPr>
        <p:spPr>
          <a:xfrm flipH="1" flipV="1">
            <a:off x="10310195" y="465963"/>
            <a:ext cx="1686896" cy="11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8489CA5-8FBA-2746-94F6-AD2885E70919}"/>
              </a:ext>
            </a:extLst>
          </p:cNvPr>
          <p:cNvCxnSpPr>
            <a:stCxn id="160" idx="0"/>
            <a:endCxn id="179" idx="3"/>
          </p:cNvCxnSpPr>
          <p:nvPr/>
        </p:nvCxnSpPr>
        <p:spPr>
          <a:xfrm flipV="1">
            <a:off x="1200932" y="465962"/>
            <a:ext cx="1200027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A2CF3E5D-29A2-2549-B3BE-5C9AA4658E2C}"/>
              </a:ext>
            </a:extLst>
          </p:cNvPr>
          <p:cNvSpPr/>
          <p:nvPr/>
        </p:nvSpPr>
        <p:spPr>
          <a:xfrm>
            <a:off x="1853431" y="-349534"/>
            <a:ext cx="8717278" cy="200481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EC5D4CD-C9EE-EE46-BA53-94723CEAFA44}"/>
              </a:ext>
            </a:extLst>
          </p:cNvPr>
          <p:cNvGrpSpPr/>
          <p:nvPr/>
        </p:nvGrpSpPr>
        <p:grpSpPr>
          <a:xfrm>
            <a:off x="12839103" y="-58791"/>
            <a:ext cx="1040557" cy="1494136"/>
            <a:chOff x="5828755" y="-2425596"/>
            <a:chExt cx="1040557" cy="1494136"/>
          </a:xfrm>
        </p:grpSpPr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7A4C5CD9-B775-7643-A4F4-4C6F149806BB}"/>
                </a:ext>
              </a:extLst>
            </p:cNvPr>
            <p:cNvSpPr txBox="1"/>
            <p:nvPr/>
          </p:nvSpPr>
          <p:spPr>
            <a:xfrm>
              <a:off x="5828755" y="-1393125"/>
              <a:ext cx="6992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512</a:t>
              </a:r>
            </a:p>
          </p:txBody>
        </p: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AD0D93C-5F03-2D4D-9D34-ACF6001CFE54}"/>
                </a:ext>
              </a:extLst>
            </p:cNvPr>
            <p:cNvGrpSpPr/>
            <p:nvPr/>
          </p:nvGrpSpPr>
          <p:grpSpPr>
            <a:xfrm>
              <a:off x="5946847" y="-2425596"/>
              <a:ext cx="922465" cy="1050288"/>
              <a:chOff x="5532618" y="2903857"/>
              <a:chExt cx="922465" cy="1050288"/>
            </a:xfrm>
          </p:grpSpPr>
          <p:sp>
            <p:nvSpPr>
              <p:cNvPr id="184" name="Rectangle 183">
                <a:extLst>
                  <a:ext uri="{FF2B5EF4-FFF2-40B4-BE49-F238E27FC236}">
                    <a16:creationId xmlns:a16="http://schemas.microsoft.com/office/drawing/2014/main" id="{59899FE9-7B68-5E46-A5ED-ADCE6D616E45}"/>
                  </a:ext>
                </a:extLst>
              </p:cNvPr>
              <p:cNvSpPr/>
              <p:nvPr/>
            </p:nvSpPr>
            <p:spPr>
              <a:xfrm rot="10800000">
                <a:off x="5532618" y="2925000"/>
                <a:ext cx="460800" cy="100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/>
              </a:p>
            </p:txBody>
          </p:sp>
          <p:sp>
            <p:nvSpPr>
              <p:cNvPr id="185" name="TextBox 184">
                <a:extLst>
                  <a:ext uri="{FF2B5EF4-FFF2-40B4-BE49-F238E27FC236}">
                    <a16:creationId xmlns:a16="http://schemas.microsoft.com/office/drawing/2014/main" id="{190F88DA-6B48-334D-A60A-F728972D1113}"/>
                  </a:ext>
                </a:extLst>
              </p:cNvPr>
              <p:cNvSpPr txBox="1"/>
              <p:nvPr/>
            </p:nvSpPr>
            <p:spPr>
              <a:xfrm rot="5400000">
                <a:off x="5699107" y="3198168"/>
                <a:ext cx="105028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28×28</a:t>
                </a:r>
              </a:p>
            </p:txBody>
          </p:sp>
        </p:grpSp>
      </p:grpSp>
      <p:sp>
        <p:nvSpPr>
          <p:cNvPr id="231" name="Rectangle 230">
            <a:extLst>
              <a:ext uri="{FF2B5EF4-FFF2-40B4-BE49-F238E27FC236}">
                <a16:creationId xmlns:a16="http://schemas.microsoft.com/office/drawing/2014/main" id="{50C20A0D-8AB0-9B4F-9EEF-465D461073BC}"/>
              </a:ext>
            </a:extLst>
          </p:cNvPr>
          <p:cNvSpPr/>
          <p:nvPr/>
        </p:nvSpPr>
        <p:spPr>
          <a:xfrm rot="16200000">
            <a:off x="7605053" y="6396941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13F708D8-01A3-6340-97A1-B4BC2312E1A6}"/>
              </a:ext>
            </a:extLst>
          </p:cNvPr>
          <p:cNvSpPr/>
          <p:nvPr/>
        </p:nvSpPr>
        <p:spPr>
          <a:xfrm rot="16200000">
            <a:off x="7605053" y="7067307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71274C2C-8A9E-284B-9A59-CFECD54B02E4}"/>
              </a:ext>
            </a:extLst>
          </p:cNvPr>
          <p:cNvSpPr txBox="1"/>
          <p:nvPr/>
        </p:nvSpPr>
        <p:spPr>
          <a:xfrm rot="18900000">
            <a:off x="12837393" y="2392370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</a:p>
        </p:txBody>
      </p:sp>
      <p:sp>
        <p:nvSpPr>
          <p:cNvPr id="234" name="Rectangle 233">
            <a:extLst>
              <a:ext uri="{FF2B5EF4-FFF2-40B4-BE49-F238E27FC236}">
                <a16:creationId xmlns:a16="http://schemas.microsoft.com/office/drawing/2014/main" id="{50F2EA55-E8AD-B545-B02C-8739259482BB}"/>
              </a:ext>
            </a:extLst>
          </p:cNvPr>
          <p:cNvSpPr/>
          <p:nvPr/>
        </p:nvSpPr>
        <p:spPr>
          <a:xfrm rot="16200000">
            <a:off x="7521740" y="5648464"/>
            <a:ext cx="460800" cy="4608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8A0B61A3-052B-1543-98E7-7B68555A44E2}"/>
              </a:ext>
            </a:extLst>
          </p:cNvPr>
          <p:cNvSpPr txBox="1"/>
          <p:nvPr/>
        </p:nvSpPr>
        <p:spPr>
          <a:xfrm>
            <a:off x="8234640" y="5653048"/>
            <a:ext cx="1931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Concatenate</a:t>
            </a: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4207F39C-DFFF-354A-94C7-2202B3D2DF0D}"/>
              </a:ext>
            </a:extLst>
          </p:cNvPr>
          <p:cNvSpPr txBox="1"/>
          <p:nvPr/>
        </p:nvSpPr>
        <p:spPr>
          <a:xfrm>
            <a:off x="12835932" y="4239108"/>
            <a:ext cx="699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128</a:t>
            </a: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1002664-F8AE-8945-8425-44CFE8A3E42C}"/>
              </a:ext>
            </a:extLst>
          </p:cNvPr>
          <p:cNvSpPr txBox="1"/>
          <p:nvPr/>
        </p:nvSpPr>
        <p:spPr>
          <a:xfrm rot="5400000">
            <a:off x="13121629" y="3500949"/>
            <a:ext cx="1050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28×28</a:t>
            </a:r>
          </a:p>
        </p:txBody>
      </p:sp>
      <p:sp>
        <p:nvSpPr>
          <p:cNvPr id="241" name="Rectangle 240">
            <a:extLst>
              <a:ext uri="{FF2B5EF4-FFF2-40B4-BE49-F238E27FC236}">
                <a16:creationId xmlns:a16="http://schemas.microsoft.com/office/drawing/2014/main" id="{E3A7CF69-5643-AC47-B9AF-F6BB60C67B20}"/>
              </a:ext>
            </a:extLst>
          </p:cNvPr>
          <p:cNvSpPr/>
          <p:nvPr/>
        </p:nvSpPr>
        <p:spPr>
          <a:xfrm rot="10800000">
            <a:off x="13129741" y="3228127"/>
            <a:ext cx="115200" cy="1008000"/>
          </a:xfrm>
          <a:prstGeom prst="rect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01E199F3-773D-3F43-BD26-DAD7AEC23A5B}"/>
              </a:ext>
            </a:extLst>
          </p:cNvPr>
          <p:cNvCxnSpPr>
            <a:stCxn id="239" idx="0"/>
            <a:endCxn id="191" idx="2"/>
          </p:cNvCxnSpPr>
          <p:nvPr/>
        </p:nvCxnSpPr>
        <p:spPr>
          <a:xfrm>
            <a:off x="13877606" y="3731782"/>
            <a:ext cx="21103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934EEE7-9D24-584E-981D-2F515E8787B1}"/>
              </a:ext>
            </a:extLst>
          </p:cNvPr>
          <p:cNvCxnSpPr>
            <a:stCxn id="182" idx="2"/>
            <a:endCxn id="241" idx="2"/>
          </p:cNvCxnSpPr>
          <p:nvPr/>
        </p:nvCxnSpPr>
        <p:spPr>
          <a:xfrm flipH="1">
            <a:off x="13187341" y="1435345"/>
            <a:ext cx="1377" cy="17927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Elbow Connector 242">
            <a:extLst>
              <a:ext uri="{FF2B5EF4-FFF2-40B4-BE49-F238E27FC236}">
                <a16:creationId xmlns:a16="http://schemas.microsoft.com/office/drawing/2014/main" id="{D925575A-8A66-B74F-84C3-A9D830E6E03B}"/>
              </a:ext>
            </a:extLst>
          </p:cNvPr>
          <p:cNvCxnSpPr>
            <a:stCxn id="44" idx="0"/>
            <a:endCxn id="184" idx="2"/>
          </p:cNvCxnSpPr>
          <p:nvPr/>
        </p:nvCxnSpPr>
        <p:spPr>
          <a:xfrm rot="16200000" flipH="1">
            <a:off x="9543889" y="-3681353"/>
            <a:ext cx="311886" cy="6975525"/>
          </a:xfrm>
          <a:prstGeom prst="bentConnector3">
            <a:avLst>
              <a:gd name="adj1" fmla="val -73296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TextBox 189">
            <a:extLst>
              <a:ext uri="{FF2B5EF4-FFF2-40B4-BE49-F238E27FC236}">
                <a16:creationId xmlns:a16="http://schemas.microsoft.com/office/drawing/2014/main" id="{3507C2FE-8D3E-284A-9656-76E479DEF612}"/>
              </a:ext>
            </a:extLst>
          </p:cNvPr>
          <p:cNvSpPr txBox="1"/>
          <p:nvPr/>
        </p:nvSpPr>
        <p:spPr>
          <a:xfrm rot="18900000">
            <a:off x="-1957028" y="988805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pool1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C9D08328-6B7D-E040-8F87-C99F24CDC746}"/>
              </a:ext>
            </a:extLst>
          </p:cNvPr>
          <p:cNvSpPr txBox="1"/>
          <p:nvPr/>
        </p:nvSpPr>
        <p:spPr>
          <a:xfrm rot="18900000">
            <a:off x="378427" y="199630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pool2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D08F4900-FB6B-A94B-95C0-4D412E6A3507}"/>
              </a:ext>
            </a:extLst>
          </p:cNvPr>
          <p:cNvSpPr txBox="1"/>
          <p:nvPr/>
        </p:nvSpPr>
        <p:spPr>
          <a:xfrm rot="18900000">
            <a:off x="3934915" y="2498418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pool3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A9E93387-4107-F746-8EE1-56D33139D7D0}"/>
              </a:ext>
            </a:extLst>
          </p:cNvPr>
          <p:cNvSpPr txBox="1"/>
          <p:nvPr/>
        </p:nvSpPr>
        <p:spPr>
          <a:xfrm rot="18900000">
            <a:off x="8350830" y="2752475"/>
            <a:ext cx="9396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pool4</a:t>
            </a:r>
          </a:p>
        </p:txBody>
      </p:sp>
    </p:spTree>
    <p:extLst>
      <p:ext uri="{BB962C8B-B14F-4D97-AF65-F5344CB8AC3E}">
        <p14:creationId xmlns:p14="http://schemas.microsoft.com/office/powerpoint/2010/main" val="2911700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3" name="Elbow Connector 222">
            <a:extLst>
              <a:ext uri="{FF2B5EF4-FFF2-40B4-BE49-F238E27FC236}">
                <a16:creationId xmlns:a16="http://schemas.microsoft.com/office/drawing/2014/main" id="{D5A6CE8D-160E-9444-A851-B6795BFDB1F2}"/>
              </a:ext>
            </a:extLst>
          </p:cNvPr>
          <p:cNvCxnSpPr>
            <a:cxnSpLocks/>
            <a:stCxn id="198" idx="1"/>
            <a:endCxn id="200" idx="2"/>
          </p:cNvCxnSpPr>
          <p:nvPr/>
        </p:nvCxnSpPr>
        <p:spPr>
          <a:xfrm rot="10800000" flipH="1" flipV="1">
            <a:off x="5350734" y="755229"/>
            <a:ext cx="3829265" cy="323165"/>
          </a:xfrm>
          <a:prstGeom prst="bentConnector4">
            <a:avLst>
              <a:gd name="adj1" fmla="val -5970"/>
              <a:gd name="adj2" fmla="val 17073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ED8D3D6-3093-694A-8DE6-72FC31544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60000" cy="2160000"/>
          </a:xfrm>
          <a:prstGeom prst="rect">
            <a:avLst/>
          </a:prstGeom>
        </p:spPr>
      </p:pic>
      <p:pic>
        <p:nvPicPr>
          <p:cNvPr id="173" name="Picture 172">
            <a:extLst>
              <a:ext uri="{FF2B5EF4-FFF2-40B4-BE49-F238E27FC236}">
                <a16:creationId xmlns:a16="http://schemas.microsoft.com/office/drawing/2014/main" id="{28F44461-B963-8F4D-B572-C26A7C937FF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0" y="0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F567AC35-F26B-AA45-B5A4-0E99579C2E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000" y="0"/>
            <a:ext cx="2160000" cy="2160000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91560548-98E6-5A45-B7D3-3B62247D65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0000" y="0"/>
            <a:ext cx="2160000" cy="2160000"/>
          </a:xfrm>
          <a:prstGeom prst="rect">
            <a:avLst/>
          </a:prstGeom>
        </p:spPr>
      </p:pic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4C3D7426-C4AA-C548-A13E-612FB7B84D0E}"/>
              </a:ext>
            </a:extLst>
          </p:cNvPr>
          <p:cNvCxnSpPr/>
          <p:nvPr/>
        </p:nvCxnSpPr>
        <p:spPr>
          <a:xfrm>
            <a:off x="216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FAC3416-E8A1-3641-9C5F-132B2FB59D0B}"/>
              </a:ext>
            </a:extLst>
          </p:cNvPr>
          <p:cNvCxnSpPr>
            <a:stCxn id="186" idx="3"/>
            <a:endCxn id="173" idx="1"/>
          </p:cNvCxnSpPr>
          <p:nvPr/>
        </p:nvCxnSpPr>
        <p:spPr>
          <a:xfrm>
            <a:off x="540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30F5211-4859-5F46-931D-CA18066683E2}"/>
              </a:ext>
            </a:extLst>
          </p:cNvPr>
          <p:cNvCxnSpPr>
            <a:cxnSpLocks/>
            <a:stCxn id="173" idx="3"/>
            <a:endCxn id="175" idx="1"/>
          </p:cNvCxnSpPr>
          <p:nvPr/>
        </p:nvCxnSpPr>
        <p:spPr>
          <a:xfrm>
            <a:off x="8640000" y="1080000"/>
            <a:ext cx="108000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8" name="TextBox 197">
            <a:extLst>
              <a:ext uri="{FF2B5EF4-FFF2-40B4-BE49-F238E27FC236}">
                <a16:creationId xmlns:a16="http://schemas.microsoft.com/office/drawing/2014/main" id="{55BCD51A-2198-384E-9224-D08500D538E6}"/>
              </a:ext>
            </a:extLst>
          </p:cNvPr>
          <p:cNvSpPr txBox="1"/>
          <p:nvPr/>
        </p:nvSpPr>
        <p:spPr>
          <a:xfrm>
            <a:off x="5350735" y="432064"/>
            <a:ext cx="117852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3×3 Conv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</p:txBody>
      </p:sp>
      <p:sp>
        <p:nvSpPr>
          <p:cNvPr id="199" name="TextBox 198">
            <a:extLst>
              <a:ext uri="{FF2B5EF4-FFF2-40B4-BE49-F238E27FC236}">
                <a16:creationId xmlns:a16="http://schemas.microsoft.com/office/drawing/2014/main" id="{4CC07ECB-28A3-9D45-8001-BBD78521AC34}"/>
              </a:ext>
            </a:extLst>
          </p:cNvPr>
          <p:cNvSpPr txBox="1"/>
          <p:nvPr/>
        </p:nvSpPr>
        <p:spPr>
          <a:xfrm>
            <a:off x="2171650" y="433669"/>
            <a:ext cx="1056700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Modified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VGG-16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8C32D0F9-4EF3-5E49-B782-27DF5E6A256D}"/>
              </a:ext>
            </a:extLst>
          </p:cNvPr>
          <p:cNvSpPr txBox="1"/>
          <p:nvPr/>
        </p:nvSpPr>
        <p:spPr>
          <a:xfrm>
            <a:off x="8590735" y="432064"/>
            <a:ext cx="117852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3×3 Conv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78E226-2B4C-C144-9690-48E144D7FB82}"/>
              </a:ext>
            </a:extLst>
          </p:cNvPr>
          <p:cNvSpPr txBox="1"/>
          <p:nvPr/>
        </p:nvSpPr>
        <p:spPr>
          <a:xfrm>
            <a:off x="3644174" y="2158395"/>
            <a:ext cx="135165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28×28×128</a:t>
            </a:r>
          </a:p>
        </p:txBody>
      </p:sp>
      <p:sp>
        <p:nvSpPr>
          <p:cNvPr id="202" name="TextBox 201">
            <a:extLst>
              <a:ext uri="{FF2B5EF4-FFF2-40B4-BE49-F238E27FC236}">
                <a16:creationId xmlns:a16="http://schemas.microsoft.com/office/drawing/2014/main" id="{D3D3A4F8-D29F-CA42-8543-08D65B294E4B}"/>
              </a:ext>
            </a:extLst>
          </p:cNvPr>
          <p:cNvSpPr txBox="1"/>
          <p:nvPr/>
        </p:nvSpPr>
        <p:spPr>
          <a:xfrm>
            <a:off x="235856" y="2158395"/>
            <a:ext cx="1685078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Original Image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224×224×3</a:t>
            </a:r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A932ADC4-469D-DA42-AAB1-69462B2EB818}"/>
              </a:ext>
            </a:extLst>
          </p:cNvPr>
          <p:cNvSpPr txBox="1"/>
          <p:nvPr/>
        </p:nvSpPr>
        <p:spPr>
          <a:xfrm>
            <a:off x="6537927" y="2158395"/>
            <a:ext cx="2044149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Mask of Boundary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28×28×1</a:t>
            </a:r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4605EDED-4059-5D4D-97E9-77923F4E9FAC}"/>
              </a:ext>
            </a:extLst>
          </p:cNvPr>
          <p:cNvSpPr txBox="1"/>
          <p:nvPr/>
        </p:nvSpPr>
        <p:spPr>
          <a:xfrm>
            <a:off x="9861250" y="2158395"/>
            <a:ext cx="18775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Mask of Vertices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28×28×1</a:t>
            </a: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63F90B95-AF83-8341-A2AF-56BB71F2202A}"/>
              </a:ext>
            </a:extLst>
          </p:cNvPr>
          <p:cNvSpPr txBox="1"/>
          <p:nvPr/>
        </p:nvSpPr>
        <p:spPr>
          <a:xfrm>
            <a:off x="5400000" y="3240000"/>
            <a:ext cx="1080000" cy="1080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RNN</a:t>
            </a:r>
          </a:p>
        </p:txBody>
      </p:sp>
      <p:cxnSp>
        <p:nvCxnSpPr>
          <p:cNvPr id="18" name="Elbow Connector 17">
            <a:extLst>
              <a:ext uri="{FF2B5EF4-FFF2-40B4-BE49-F238E27FC236}">
                <a16:creationId xmlns:a16="http://schemas.microsoft.com/office/drawing/2014/main" id="{C8A614A6-EB85-3144-81B9-F6DD1AF9377C}"/>
              </a:ext>
            </a:extLst>
          </p:cNvPr>
          <p:cNvCxnSpPr>
            <a:cxnSpLocks/>
            <a:stCxn id="201" idx="2"/>
            <a:endCxn id="233" idx="0"/>
          </p:cNvCxnSpPr>
          <p:nvPr/>
        </p:nvCxnSpPr>
        <p:spPr>
          <a:xfrm rot="16200000" flipH="1">
            <a:off x="4912363" y="2212363"/>
            <a:ext cx="435274" cy="162000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>
            <a:extLst>
              <a:ext uri="{FF2B5EF4-FFF2-40B4-BE49-F238E27FC236}">
                <a16:creationId xmlns:a16="http://schemas.microsoft.com/office/drawing/2014/main" id="{DBE7B8E6-8718-3C4E-973C-E205CFD22B70}"/>
              </a:ext>
            </a:extLst>
          </p:cNvPr>
          <p:cNvCxnSpPr>
            <a:cxnSpLocks/>
            <a:stCxn id="204" idx="2"/>
            <a:endCxn id="233" idx="0"/>
          </p:cNvCxnSpPr>
          <p:nvPr/>
        </p:nvCxnSpPr>
        <p:spPr>
          <a:xfrm rot="5400000">
            <a:off x="8152364" y="592363"/>
            <a:ext cx="435274" cy="48600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99404B62-3B0F-2948-8DF5-E2ECDF7D8860}"/>
              </a:ext>
            </a:extLst>
          </p:cNvPr>
          <p:cNvSpPr txBox="1"/>
          <p:nvPr/>
        </p:nvSpPr>
        <p:spPr>
          <a:xfrm>
            <a:off x="8638395" y="3240000"/>
            <a:ext cx="1080000" cy="10800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none" rtlCol="0" anchor="ctr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Loss</a:t>
            </a:r>
          </a:p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A25D07E6-71F3-D743-8D63-76ED8EE95105}"/>
              </a:ext>
            </a:extLst>
          </p:cNvPr>
          <p:cNvCxnSpPr>
            <a:cxnSpLocks/>
            <a:stCxn id="203" idx="2"/>
          </p:cNvCxnSpPr>
          <p:nvPr/>
        </p:nvCxnSpPr>
        <p:spPr>
          <a:xfrm flipH="1">
            <a:off x="7560000" y="2804726"/>
            <a:ext cx="2" cy="224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Elbow Connector 40">
            <a:extLst>
              <a:ext uri="{FF2B5EF4-FFF2-40B4-BE49-F238E27FC236}">
                <a16:creationId xmlns:a16="http://schemas.microsoft.com/office/drawing/2014/main" id="{1BB92FEF-11E7-C844-9596-0DB30476ECB8}"/>
              </a:ext>
            </a:extLst>
          </p:cNvPr>
          <p:cNvCxnSpPr>
            <a:stCxn id="203" idx="3"/>
            <a:endCxn id="234" idx="0"/>
          </p:cNvCxnSpPr>
          <p:nvPr/>
        </p:nvCxnSpPr>
        <p:spPr>
          <a:xfrm>
            <a:off x="8582076" y="2481561"/>
            <a:ext cx="596319" cy="7584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1D372FC-3277-4C45-9E8E-6393D7CAC1F3}"/>
              </a:ext>
            </a:extLst>
          </p:cNvPr>
          <p:cNvCxnSpPr>
            <a:stCxn id="204" idx="1"/>
          </p:cNvCxnSpPr>
          <p:nvPr/>
        </p:nvCxnSpPr>
        <p:spPr>
          <a:xfrm flipH="1" flipV="1">
            <a:off x="9122076" y="2481559"/>
            <a:ext cx="739174" cy="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5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D306E72-18A9-8E4F-9C96-80CD4B3792A7}"/>
              </a:ext>
            </a:extLst>
          </p:cNvPr>
          <p:cNvSpPr/>
          <p:nvPr/>
        </p:nvSpPr>
        <p:spPr>
          <a:xfrm>
            <a:off x="3240000" y="2228885"/>
            <a:ext cx="5441545" cy="2364136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2A9F33-5535-AC4E-B1FF-B404B90A1D94}"/>
              </a:ext>
            </a:extLst>
          </p:cNvPr>
          <p:cNvSpPr txBox="1"/>
          <p:nvPr/>
        </p:nvSpPr>
        <p:spPr>
          <a:xfrm>
            <a:off x="5123274" y="3222722"/>
            <a:ext cx="97975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061411-A818-E949-9A33-456C23D5C0DD}"/>
              </a:ext>
            </a:extLst>
          </p:cNvPr>
          <p:cNvSpPr txBox="1"/>
          <p:nvPr/>
        </p:nvSpPr>
        <p:spPr>
          <a:xfrm>
            <a:off x="3948824" y="3222722"/>
            <a:ext cx="97975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C71B47-0670-3A43-91EB-CB1D67B12732}"/>
              </a:ext>
            </a:extLst>
          </p:cNvPr>
          <p:cNvSpPr txBox="1"/>
          <p:nvPr/>
        </p:nvSpPr>
        <p:spPr>
          <a:xfrm>
            <a:off x="6297724" y="3222722"/>
            <a:ext cx="63350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A3DEB5-ADA7-8841-ABB5-55A12B55EDE6}"/>
              </a:ext>
            </a:extLst>
          </p:cNvPr>
          <p:cNvSpPr txBox="1"/>
          <p:nvPr/>
        </p:nvSpPr>
        <p:spPr>
          <a:xfrm>
            <a:off x="7125926" y="3222722"/>
            <a:ext cx="979755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sigmoid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D708915-5AE7-414C-9C8D-6447EFF4CE73}"/>
              </a:ext>
            </a:extLst>
          </p:cNvPr>
          <p:cNvSpPr txBox="1"/>
          <p:nvPr/>
        </p:nvSpPr>
        <p:spPr>
          <a:xfrm>
            <a:off x="7299049" y="2800961"/>
            <a:ext cx="633507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tanh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B27101-768A-CF48-BE30-52EB19B491DF}"/>
              </a:ext>
            </a:extLst>
          </p:cNvPr>
          <p:cNvSpPr txBox="1"/>
          <p:nvPr/>
        </p:nvSpPr>
        <p:spPr>
          <a:xfrm>
            <a:off x="3444198" y="4042068"/>
            <a:ext cx="453970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" pitchFamily="2" charset="0"/>
                <a:cs typeface="Arial" panose="020B0604020202020204" pitchFamily="34" charset="0"/>
              </a:rPr>
              <a:t>W</a:t>
            </a:r>
            <a:r>
              <a:rPr lang="en-US" i="1" baseline="-25000" dirty="0" err="1">
                <a:latin typeface="Times" pitchFamily="2" charset="0"/>
                <a:cs typeface="Arial" panose="020B0604020202020204" pitchFamily="34" charset="0"/>
              </a:rPr>
              <a:t>h</a:t>
            </a:r>
            <a:endParaRPr lang="en-US" i="1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4E677E-7CE8-2642-84CE-7434109AF3A1}"/>
              </a:ext>
            </a:extLst>
          </p:cNvPr>
          <p:cNvSpPr txBox="1"/>
          <p:nvPr/>
        </p:nvSpPr>
        <p:spPr>
          <a:xfrm>
            <a:off x="4858361" y="4042068"/>
            <a:ext cx="445956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" pitchFamily="2" charset="0"/>
                <a:cs typeface="Arial" panose="020B0604020202020204" pitchFamily="34" charset="0"/>
              </a:rPr>
              <a:t>W</a:t>
            </a:r>
            <a:r>
              <a:rPr lang="en-US" i="1" baseline="-25000" dirty="0" err="1">
                <a:latin typeface="Times" pitchFamily="2" charset="0"/>
                <a:cs typeface="Arial" panose="020B0604020202020204" pitchFamily="34" charset="0"/>
              </a:rPr>
              <a:t>x</a:t>
            </a:r>
            <a:endParaRPr lang="en-US" i="1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C3A1C14-F3F3-FF41-BC40-6E8A6F8A85ED}"/>
              </a:ext>
            </a:extLst>
          </p:cNvPr>
          <p:cNvSpPr txBox="1"/>
          <p:nvPr/>
        </p:nvSpPr>
        <p:spPr>
          <a:xfrm>
            <a:off x="5789090" y="4720782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" pitchFamily="2" charset="0"/>
                <a:cs typeface="Arial" panose="020B0604020202020204" pitchFamily="34" charset="0"/>
              </a:rPr>
              <a:t>x</a:t>
            </a:r>
            <a:r>
              <a:rPr lang="en-US" i="1" baseline="-25000" dirty="0" err="1">
                <a:latin typeface="Times" pitchFamily="2" charset="0"/>
                <a:cs typeface="Arial" panose="020B0604020202020204" pitchFamily="34" charset="0"/>
              </a:rPr>
              <a:t>t</a:t>
            </a:r>
            <a:endParaRPr lang="en-US" i="1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E41ACA6-7FDF-3640-A87B-CC1B955B22A5}"/>
              </a:ext>
            </a:extLst>
          </p:cNvPr>
          <p:cNvSpPr txBox="1"/>
          <p:nvPr/>
        </p:nvSpPr>
        <p:spPr>
          <a:xfrm>
            <a:off x="2667089" y="4042068"/>
            <a:ext cx="52450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  <a:cs typeface="Arial" panose="020B0604020202020204" pitchFamily="34" charset="0"/>
              </a:rPr>
              <a:t>h</a:t>
            </a:r>
            <a:r>
              <a:rPr lang="en-US" i="1" baseline="-25000" dirty="0">
                <a:latin typeface="Times" pitchFamily="2" charset="0"/>
                <a:cs typeface="Arial" panose="020B0604020202020204" pitchFamily="34" charset="0"/>
              </a:rPr>
              <a:t>t−</a:t>
            </a:r>
            <a:r>
              <a:rPr lang="en-US" baseline="-25000" dirty="0">
                <a:latin typeface="Times" pitchFamily="2" charset="0"/>
                <a:cs typeface="Arial" panose="020B0604020202020204" pitchFamily="34" charset="0"/>
              </a:rPr>
              <a:t>1</a:t>
            </a:r>
            <a:endParaRPr lang="en-US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8931C94-F164-5C42-B3AF-1F14CF0CEE81}"/>
              </a:ext>
            </a:extLst>
          </p:cNvPr>
          <p:cNvSpPr txBox="1"/>
          <p:nvPr/>
        </p:nvSpPr>
        <p:spPr>
          <a:xfrm>
            <a:off x="3511549" y="3222722"/>
            <a:ext cx="300082" cy="36933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/>
            </a:solidFill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  <a:cs typeface="Arial" panose="020B0604020202020204" pitchFamily="34" charset="0"/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0CC6CA-42BB-C84B-BB87-C2D1E861F3DD}"/>
              </a:ext>
            </a:extLst>
          </p:cNvPr>
          <p:cNvSpPr txBox="1"/>
          <p:nvPr/>
        </p:nvSpPr>
        <p:spPr>
          <a:xfrm>
            <a:off x="2667089" y="2427757"/>
            <a:ext cx="51167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  <a:cs typeface="Arial" panose="020B0604020202020204" pitchFamily="34" charset="0"/>
              </a:rPr>
              <a:t>c</a:t>
            </a:r>
            <a:r>
              <a:rPr lang="en-US" i="1" baseline="-25000" dirty="0">
                <a:latin typeface="Times" pitchFamily="2" charset="0"/>
                <a:cs typeface="Arial" panose="020B0604020202020204" pitchFamily="34" charset="0"/>
              </a:rPr>
              <a:t>t−</a:t>
            </a:r>
            <a:r>
              <a:rPr lang="en-US" baseline="-25000" dirty="0">
                <a:latin typeface="Times" pitchFamily="2" charset="0"/>
                <a:cs typeface="Arial" panose="020B0604020202020204" pitchFamily="34" charset="0"/>
              </a:rPr>
              <a:t>1</a:t>
            </a:r>
            <a:endParaRPr lang="en-US" dirty="0">
              <a:latin typeface="Times" pitchFamily="2" charset="0"/>
              <a:cs typeface="Arial" panose="020B0604020202020204" pitchFamily="34" charset="0"/>
            </a:endParaRPr>
          </a:p>
        </p:txBody>
      </p:sp>
      <p:cxnSp>
        <p:nvCxnSpPr>
          <p:cNvPr id="34" name="Elbow Connector 33">
            <a:extLst>
              <a:ext uri="{FF2B5EF4-FFF2-40B4-BE49-F238E27FC236}">
                <a16:creationId xmlns:a16="http://schemas.microsoft.com/office/drawing/2014/main" id="{076D9C9A-421B-6C4A-9273-77887CC8AB0C}"/>
              </a:ext>
            </a:extLst>
          </p:cNvPr>
          <p:cNvCxnSpPr>
            <a:stCxn id="19" idx="0"/>
            <a:endCxn id="18" idx="3"/>
          </p:cNvCxnSpPr>
          <p:nvPr/>
        </p:nvCxnSpPr>
        <p:spPr>
          <a:xfrm rot="16200000" flipV="1">
            <a:off x="5385521" y="4145530"/>
            <a:ext cx="494048" cy="65645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1BF5FF0-FF0B-1D42-A709-8DA03D2ABC5E}"/>
              </a:ext>
            </a:extLst>
          </p:cNvPr>
          <p:cNvCxnSpPr>
            <a:cxnSpLocks/>
          </p:cNvCxnSpPr>
          <p:nvPr/>
        </p:nvCxnSpPr>
        <p:spPr>
          <a:xfrm flipH="1">
            <a:off x="4564701" y="4226734"/>
            <a:ext cx="29366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47B9DF32-3E15-BD4C-A666-8C2F11069C30}"/>
              </a:ext>
            </a:extLst>
          </p:cNvPr>
          <p:cNvCxnSpPr/>
          <p:nvPr/>
        </p:nvCxnSpPr>
        <p:spPr>
          <a:xfrm>
            <a:off x="3898168" y="4226734"/>
            <a:ext cx="4145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EDB5F2E-BC72-7C4A-B2B3-30A3AFC25DC1}"/>
              </a:ext>
            </a:extLst>
          </p:cNvPr>
          <p:cNvCxnSpPr/>
          <p:nvPr/>
        </p:nvCxnSpPr>
        <p:spPr>
          <a:xfrm>
            <a:off x="3191592" y="4226734"/>
            <a:ext cx="25260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89DCC96-EFBF-AB47-AF0C-A48E1D655987}"/>
              </a:ext>
            </a:extLst>
          </p:cNvPr>
          <p:cNvCxnSpPr>
            <a:stCxn id="29" idx="0"/>
            <a:endCxn id="10" idx="2"/>
          </p:cNvCxnSpPr>
          <p:nvPr/>
        </p:nvCxnSpPr>
        <p:spPr>
          <a:xfrm flipV="1">
            <a:off x="4438701" y="3592054"/>
            <a:ext cx="1" cy="5086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>
            <a:extLst>
              <a:ext uri="{FF2B5EF4-FFF2-40B4-BE49-F238E27FC236}">
                <a16:creationId xmlns:a16="http://schemas.microsoft.com/office/drawing/2014/main" id="{33489364-7E83-D942-A14A-11137CCF7624}"/>
              </a:ext>
            </a:extLst>
          </p:cNvPr>
          <p:cNvCxnSpPr>
            <a:stCxn id="29" idx="0"/>
            <a:endCxn id="9" idx="2"/>
          </p:cNvCxnSpPr>
          <p:nvPr/>
        </p:nvCxnSpPr>
        <p:spPr>
          <a:xfrm rot="5400000" flipH="1" flipV="1">
            <a:off x="4771586" y="3259169"/>
            <a:ext cx="508680" cy="117445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9">
            <a:extLst>
              <a:ext uri="{FF2B5EF4-FFF2-40B4-BE49-F238E27FC236}">
                <a16:creationId xmlns:a16="http://schemas.microsoft.com/office/drawing/2014/main" id="{EBD10193-4057-E74E-AA28-37CFD77D6F54}"/>
              </a:ext>
            </a:extLst>
          </p:cNvPr>
          <p:cNvCxnSpPr>
            <a:stCxn id="29" idx="0"/>
            <a:endCxn id="11" idx="2"/>
          </p:cNvCxnSpPr>
          <p:nvPr/>
        </p:nvCxnSpPr>
        <p:spPr>
          <a:xfrm rot="5400000" flipH="1" flipV="1">
            <a:off x="5272249" y="2758506"/>
            <a:ext cx="508680" cy="2175777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FFD474C5-849C-4C42-8F8A-EBBFE55EA991}"/>
              </a:ext>
            </a:extLst>
          </p:cNvPr>
          <p:cNvCxnSpPr>
            <a:cxnSpLocks/>
            <a:stCxn id="29" idx="0"/>
            <a:endCxn id="12" idx="2"/>
          </p:cNvCxnSpPr>
          <p:nvPr/>
        </p:nvCxnSpPr>
        <p:spPr>
          <a:xfrm rot="5400000" flipH="1" flipV="1">
            <a:off x="5772912" y="2257843"/>
            <a:ext cx="508680" cy="3177103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360B6717-F873-4745-90A3-E2772D71DFE4}"/>
              </a:ext>
            </a:extLst>
          </p:cNvPr>
          <p:cNvCxnSpPr>
            <a:cxnSpLocks/>
            <a:stCxn id="30" idx="3"/>
            <a:endCxn id="5" idx="2"/>
          </p:cNvCxnSpPr>
          <p:nvPr/>
        </p:nvCxnSpPr>
        <p:spPr>
          <a:xfrm>
            <a:off x="3178768" y="2612423"/>
            <a:ext cx="11339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598D6FD1-4F26-704A-8524-0F12D64D982D}"/>
              </a:ext>
            </a:extLst>
          </p:cNvPr>
          <p:cNvCxnSpPr>
            <a:cxnSpLocks/>
            <a:stCxn id="5" idx="6"/>
            <a:endCxn id="16" idx="2"/>
          </p:cNvCxnSpPr>
          <p:nvPr/>
        </p:nvCxnSpPr>
        <p:spPr>
          <a:xfrm>
            <a:off x="4564701" y="2612423"/>
            <a:ext cx="192377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290088F-6E84-5F4B-BCF0-98BE9BE2B0B5}"/>
              </a:ext>
            </a:extLst>
          </p:cNvPr>
          <p:cNvCxnSpPr>
            <a:cxnSpLocks/>
            <a:stCxn id="15" idx="0"/>
            <a:endCxn id="16" idx="4"/>
          </p:cNvCxnSpPr>
          <p:nvPr/>
        </p:nvCxnSpPr>
        <p:spPr>
          <a:xfrm flipV="1">
            <a:off x="6614477" y="2738423"/>
            <a:ext cx="0" cy="1196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Elbow Connector 67">
            <a:extLst>
              <a:ext uri="{FF2B5EF4-FFF2-40B4-BE49-F238E27FC236}">
                <a16:creationId xmlns:a16="http://schemas.microsoft.com/office/drawing/2014/main" id="{F2922203-387E-9649-84EE-9B7756721E49}"/>
              </a:ext>
            </a:extLst>
          </p:cNvPr>
          <p:cNvCxnSpPr>
            <a:cxnSpLocks/>
            <a:stCxn id="9" idx="0"/>
            <a:endCxn id="15" idx="2"/>
          </p:cNvCxnSpPr>
          <p:nvPr/>
        </p:nvCxnSpPr>
        <p:spPr>
          <a:xfrm rot="5400000" flipH="1" flipV="1">
            <a:off x="5931487" y="2665733"/>
            <a:ext cx="238655" cy="8753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01A990AA-F877-DF47-A213-E7ABB345C146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>
          <a:xfrm flipH="1" flipV="1">
            <a:off x="4438701" y="2738423"/>
            <a:ext cx="1" cy="4842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7B9DF54F-E8D6-2F43-B99D-C260F2D862EE}"/>
              </a:ext>
            </a:extLst>
          </p:cNvPr>
          <p:cNvCxnSpPr>
            <a:cxnSpLocks/>
            <a:stCxn id="11" idx="0"/>
            <a:endCxn id="15" idx="4"/>
          </p:cNvCxnSpPr>
          <p:nvPr/>
        </p:nvCxnSpPr>
        <p:spPr>
          <a:xfrm flipH="1" flipV="1">
            <a:off x="6614477" y="3110067"/>
            <a:ext cx="1" cy="1126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Elbow Connector 76">
            <a:extLst>
              <a:ext uri="{FF2B5EF4-FFF2-40B4-BE49-F238E27FC236}">
                <a16:creationId xmlns:a16="http://schemas.microsoft.com/office/drawing/2014/main" id="{68FD5D51-066D-1F46-B015-3BAAF897E396}"/>
              </a:ext>
            </a:extLst>
          </p:cNvPr>
          <p:cNvCxnSpPr>
            <a:cxnSpLocks/>
            <a:stCxn id="12" idx="3"/>
            <a:endCxn id="14" idx="4"/>
          </p:cNvCxnSpPr>
          <p:nvPr/>
        </p:nvCxnSpPr>
        <p:spPr>
          <a:xfrm flipV="1">
            <a:off x="8105681" y="3111627"/>
            <a:ext cx="234597" cy="29576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B30454E6-2921-EC4F-8559-9464E721B5BC}"/>
              </a:ext>
            </a:extLst>
          </p:cNvPr>
          <p:cNvCxnSpPr>
            <a:cxnSpLocks/>
            <a:stCxn id="13" idx="3"/>
            <a:endCxn id="14" idx="2"/>
          </p:cNvCxnSpPr>
          <p:nvPr/>
        </p:nvCxnSpPr>
        <p:spPr>
          <a:xfrm>
            <a:off x="7932556" y="2985627"/>
            <a:ext cx="28172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D4AC746F-BB81-A547-A72F-07F390DF4DD6}"/>
              </a:ext>
            </a:extLst>
          </p:cNvPr>
          <p:cNvSpPr txBox="1"/>
          <p:nvPr/>
        </p:nvSpPr>
        <p:spPr>
          <a:xfrm>
            <a:off x="8836069" y="2427757"/>
            <a:ext cx="33054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" pitchFamily="2" charset="0"/>
                <a:cs typeface="Arial" panose="020B0604020202020204" pitchFamily="34" charset="0"/>
              </a:rPr>
              <a:t>c</a:t>
            </a:r>
            <a:r>
              <a:rPr lang="en-US" i="1" baseline="-25000" dirty="0" err="1">
                <a:latin typeface="Times" pitchFamily="2" charset="0"/>
                <a:cs typeface="Arial" panose="020B0604020202020204" pitchFamily="34" charset="0"/>
              </a:rPr>
              <a:t>t</a:t>
            </a:r>
            <a:endParaRPr lang="en-US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3C99E45E-1393-474F-92EA-4833EDDFBB32}"/>
              </a:ext>
            </a:extLst>
          </p:cNvPr>
          <p:cNvSpPr txBox="1"/>
          <p:nvPr/>
        </p:nvSpPr>
        <p:spPr>
          <a:xfrm>
            <a:off x="8836069" y="4042682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" pitchFamily="2" charset="0"/>
                <a:cs typeface="Arial" panose="020B0604020202020204" pitchFamily="34" charset="0"/>
              </a:rPr>
              <a:t>h</a:t>
            </a:r>
            <a:r>
              <a:rPr lang="en-US" i="1" baseline="-25000" dirty="0" err="1">
                <a:latin typeface="Times" pitchFamily="2" charset="0"/>
                <a:cs typeface="Arial" panose="020B0604020202020204" pitchFamily="34" charset="0"/>
              </a:rPr>
              <a:t>t</a:t>
            </a:r>
            <a:endParaRPr lang="en-US" dirty="0">
              <a:latin typeface="Times" pitchFamily="2" charset="0"/>
              <a:cs typeface="Arial" panose="020B0604020202020204" pitchFamily="34" charset="0"/>
            </a:endParaRP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7D4BAF48-4E90-D54E-93D4-8AF9F968DE8F}"/>
              </a:ext>
            </a:extLst>
          </p:cNvPr>
          <p:cNvCxnSpPr>
            <a:cxnSpLocks/>
            <a:stCxn id="16" idx="6"/>
            <a:endCxn id="83" idx="1"/>
          </p:cNvCxnSpPr>
          <p:nvPr/>
        </p:nvCxnSpPr>
        <p:spPr>
          <a:xfrm>
            <a:off x="6740477" y="2612423"/>
            <a:ext cx="209559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Elbow Connector 87">
            <a:extLst>
              <a:ext uri="{FF2B5EF4-FFF2-40B4-BE49-F238E27FC236}">
                <a16:creationId xmlns:a16="http://schemas.microsoft.com/office/drawing/2014/main" id="{B20B22DC-5C31-3D45-AAB6-99F96DE7641D}"/>
              </a:ext>
            </a:extLst>
          </p:cNvPr>
          <p:cNvCxnSpPr>
            <a:cxnSpLocks/>
            <a:stCxn id="16" idx="6"/>
            <a:endCxn id="13" idx="0"/>
          </p:cNvCxnSpPr>
          <p:nvPr/>
        </p:nvCxnSpPr>
        <p:spPr>
          <a:xfrm>
            <a:off x="6740477" y="2612423"/>
            <a:ext cx="875326" cy="188538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Elbow Connector 91">
            <a:extLst>
              <a:ext uri="{FF2B5EF4-FFF2-40B4-BE49-F238E27FC236}">
                <a16:creationId xmlns:a16="http://schemas.microsoft.com/office/drawing/2014/main" id="{39D5C8C4-F01B-4B41-ADF3-0154A7FED25F}"/>
              </a:ext>
            </a:extLst>
          </p:cNvPr>
          <p:cNvCxnSpPr>
            <a:cxnSpLocks/>
            <a:stCxn id="14" idx="6"/>
            <a:endCxn id="84" idx="1"/>
          </p:cNvCxnSpPr>
          <p:nvPr/>
        </p:nvCxnSpPr>
        <p:spPr>
          <a:xfrm>
            <a:off x="8466278" y="2985627"/>
            <a:ext cx="369791" cy="1241721"/>
          </a:xfrm>
          <a:prstGeom prst="bentConnector3">
            <a:avLst>
              <a:gd name="adj1" fmla="val 27745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400B5A5-BBAB-CD4D-AFCA-EDEAD25C8150}"/>
              </a:ext>
            </a:extLst>
          </p:cNvPr>
          <p:cNvSpPr txBox="1"/>
          <p:nvPr/>
        </p:nvSpPr>
        <p:spPr>
          <a:xfrm>
            <a:off x="5789090" y="1714991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" pitchFamily="2" charset="0"/>
                <a:cs typeface="Arial" panose="020B0604020202020204" pitchFamily="34" charset="0"/>
              </a:rPr>
              <a:t>h</a:t>
            </a:r>
            <a:r>
              <a:rPr lang="en-US" i="1" baseline="-25000" dirty="0" err="1">
                <a:latin typeface="Times" pitchFamily="2" charset="0"/>
                <a:cs typeface="Arial" panose="020B0604020202020204" pitchFamily="34" charset="0"/>
              </a:rPr>
              <a:t>t</a:t>
            </a:r>
            <a:endParaRPr lang="en-US" i="1" dirty="0">
              <a:latin typeface="Times" pitchFamily="2" charset="0"/>
              <a:cs typeface="Arial" panose="020B0604020202020204" pitchFamily="34" charset="0"/>
            </a:endParaRPr>
          </a:p>
        </p:txBody>
      </p:sp>
      <p:cxnSp>
        <p:nvCxnSpPr>
          <p:cNvPr id="95" name="Elbow Connector 94">
            <a:extLst>
              <a:ext uri="{FF2B5EF4-FFF2-40B4-BE49-F238E27FC236}">
                <a16:creationId xmlns:a16="http://schemas.microsoft.com/office/drawing/2014/main" id="{27CC888C-A71A-6F4D-8F73-FAC3A3F9B135}"/>
              </a:ext>
            </a:extLst>
          </p:cNvPr>
          <p:cNvCxnSpPr>
            <a:cxnSpLocks/>
            <a:stCxn id="14" idx="0"/>
            <a:endCxn id="93" idx="2"/>
          </p:cNvCxnSpPr>
          <p:nvPr/>
        </p:nvCxnSpPr>
        <p:spPr>
          <a:xfrm rot="16200000" flipV="1">
            <a:off x="6762873" y="1282222"/>
            <a:ext cx="775304" cy="2379506"/>
          </a:xfrm>
          <a:prstGeom prst="bentConnector3">
            <a:avLst>
              <a:gd name="adj1" fmla="val 6130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95FC50C3-4CBA-A74A-B275-7C49F3ABE29B}"/>
              </a:ext>
            </a:extLst>
          </p:cNvPr>
          <p:cNvCxnSpPr>
            <a:stCxn id="21" idx="2"/>
            <a:endCxn id="29" idx="1"/>
          </p:cNvCxnSpPr>
          <p:nvPr/>
        </p:nvCxnSpPr>
        <p:spPr>
          <a:xfrm rot="16200000" flipH="1">
            <a:off x="3732806" y="3520838"/>
            <a:ext cx="545585" cy="688016"/>
          </a:xfrm>
          <a:prstGeom prst="bentConnector3">
            <a:avLst>
              <a:gd name="adj1" fmla="val 45408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>
            <a:extLst>
              <a:ext uri="{FF2B5EF4-FFF2-40B4-BE49-F238E27FC236}">
                <a16:creationId xmlns:a16="http://schemas.microsoft.com/office/drawing/2014/main" id="{91960228-D0FE-224C-8A86-87F304A39992}"/>
              </a:ext>
            </a:extLst>
          </p:cNvPr>
          <p:cNvSpPr txBox="1"/>
          <p:nvPr/>
        </p:nvSpPr>
        <p:spPr>
          <a:xfrm>
            <a:off x="4433059" y="3516715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  <a:cs typeface="Arial" panose="020B0604020202020204" pitchFamily="34" charset="0"/>
              </a:rPr>
              <a:t>f</a:t>
            </a:r>
            <a:r>
              <a:rPr lang="en-US" i="1" baseline="-25000" dirty="0">
                <a:latin typeface="Times" pitchFamily="2" charset="0"/>
                <a:cs typeface="Arial" panose="020B0604020202020204" pitchFamily="34" charset="0"/>
              </a:rPr>
              <a:t>t</a:t>
            </a:r>
            <a:endParaRPr lang="en-US" i="1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F21A88A3-EC9F-DF45-B85B-C999C563C553}"/>
              </a:ext>
            </a:extLst>
          </p:cNvPr>
          <p:cNvSpPr txBox="1"/>
          <p:nvPr/>
        </p:nvSpPr>
        <p:spPr>
          <a:xfrm>
            <a:off x="5594713" y="3516715"/>
            <a:ext cx="2920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" pitchFamily="2" charset="0"/>
                <a:cs typeface="Arial" panose="020B0604020202020204" pitchFamily="34" charset="0"/>
              </a:rPr>
              <a:t>i</a:t>
            </a:r>
            <a:r>
              <a:rPr lang="en-US" i="1" baseline="-25000" dirty="0">
                <a:latin typeface="Times" pitchFamily="2" charset="0"/>
                <a:cs typeface="Arial" panose="020B0604020202020204" pitchFamily="34" charset="0"/>
              </a:rPr>
              <a:t>t</a:t>
            </a:r>
            <a:endParaRPr lang="en-US" i="1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C872DFB-4F3A-C049-A144-61972A3D1F4D}"/>
              </a:ext>
            </a:extLst>
          </p:cNvPr>
          <p:cNvSpPr txBox="1"/>
          <p:nvPr/>
        </p:nvSpPr>
        <p:spPr>
          <a:xfrm>
            <a:off x="6585967" y="3516715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" pitchFamily="2" charset="0"/>
                <a:cs typeface="Arial" panose="020B0604020202020204" pitchFamily="34" charset="0"/>
              </a:rPr>
              <a:t>g</a:t>
            </a:r>
            <a:r>
              <a:rPr lang="en-US" i="1" baseline="-25000" dirty="0" err="1">
                <a:latin typeface="Times" pitchFamily="2" charset="0"/>
                <a:cs typeface="Arial" panose="020B0604020202020204" pitchFamily="34" charset="0"/>
              </a:rPr>
              <a:t>t</a:t>
            </a:r>
            <a:endParaRPr lang="en-US" i="1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6328B59F-921B-204C-8C6A-1639EA9EFB7F}"/>
              </a:ext>
            </a:extLst>
          </p:cNvPr>
          <p:cNvSpPr txBox="1"/>
          <p:nvPr/>
        </p:nvSpPr>
        <p:spPr>
          <a:xfrm>
            <a:off x="7578253" y="3516715"/>
            <a:ext cx="34336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" pitchFamily="2" charset="0"/>
                <a:cs typeface="Arial" panose="020B0604020202020204" pitchFamily="34" charset="0"/>
              </a:rPr>
              <a:t>o</a:t>
            </a:r>
            <a:r>
              <a:rPr lang="en-US" i="1" baseline="-25000" dirty="0" err="1">
                <a:latin typeface="Times" pitchFamily="2" charset="0"/>
                <a:cs typeface="Arial" panose="020B0604020202020204" pitchFamily="34" charset="0"/>
              </a:rPr>
              <a:t>t</a:t>
            </a:r>
            <a:endParaRPr lang="en-US" i="1" dirty="0">
              <a:latin typeface="Times" pitchFamily="2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3CFE02A-E7EF-2F4B-BF25-480069BEEC03}"/>
              </a:ext>
            </a:extLst>
          </p:cNvPr>
          <p:cNvSpPr>
            <a:spLocks noChangeAspect="1"/>
          </p:cNvSpPr>
          <p:nvPr/>
        </p:nvSpPr>
        <p:spPr>
          <a:xfrm>
            <a:off x="4312701" y="2486423"/>
            <a:ext cx="252000" cy="25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৹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55679DC-C645-6E49-98F6-E9D438CE00C4}"/>
              </a:ext>
            </a:extLst>
          </p:cNvPr>
          <p:cNvSpPr>
            <a:spLocks noChangeAspect="1"/>
          </p:cNvSpPr>
          <p:nvPr/>
        </p:nvSpPr>
        <p:spPr>
          <a:xfrm>
            <a:off x="8214278" y="2859627"/>
            <a:ext cx="252000" cy="25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৹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91CFA7F-6B47-2046-B94C-8287F4808298}"/>
              </a:ext>
            </a:extLst>
          </p:cNvPr>
          <p:cNvSpPr>
            <a:spLocks noChangeAspect="1"/>
          </p:cNvSpPr>
          <p:nvPr/>
        </p:nvSpPr>
        <p:spPr>
          <a:xfrm>
            <a:off x="6488477" y="2858067"/>
            <a:ext cx="252000" cy="25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as-IN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৹</a:t>
            </a:r>
            <a:endParaRPr lang="en-US" dirty="0"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E59682D-8BEA-3D49-93EF-555AFEE2BD57}"/>
              </a:ext>
            </a:extLst>
          </p:cNvPr>
          <p:cNvSpPr>
            <a:spLocks noChangeAspect="1"/>
          </p:cNvSpPr>
          <p:nvPr/>
        </p:nvSpPr>
        <p:spPr>
          <a:xfrm>
            <a:off x="6488477" y="2486423"/>
            <a:ext cx="252000" cy="25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374D49D-AAEC-C147-9B1C-6CF1FDB38B1A}"/>
              </a:ext>
            </a:extLst>
          </p:cNvPr>
          <p:cNvSpPr>
            <a:spLocks noChangeAspect="1"/>
          </p:cNvSpPr>
          <p:nvPr/>
        </p:nvSpPr>
        <p:spPr>
          <a:xfrm>
            <a:off x="4312701" y="4100734"/>
            <a:ext cx="252000" cy="252000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185516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5F367DA-5A7A-3643-89DB-628B326BE5BA}"/>
              </a:ext>
            </a:extLst>
          </p:cNvPr>
          <p:cNvGrpSpPr/>
          <p:nvPr/>
        </p:nvGrpSpPr>
        <p:grpSpPr>
          <a:xfrm>
            <a:off x="-482070" y="-2808000"/>
            <a:ext cx="11462070" cy="9393129"/>
            <a:chOff x="-482070" y="-2808000"/>
            <a:chExt cx="11462070" cy="939312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D674716-7928-B540-9B1F-24244F267BD7}"/>
                </a:ext>
              </a:extLst>
            </p:cNvPr>
            <p:cNvGrpSpPr/>
            <p:nvPr/>
          </p:nvGrpSpPr>
          <p:grpSpPr>
            <a:xfrm>
              <a:off x="6120000" y="4320000"/>
              <a:ext cx="1620000" cy="1620000"/>
              <a:chOff x="6078518" y="4355113"/>
              <a:chExt cx="1620000" cy="1620000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4CD97AD4-F1F4-CE4C-BB3B-5A085925595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78518" y="4355113"/>
                <a:ext cx="1620000" cy="162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30FD7C1-ABB8-1C42-B264-8DF50876226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08424" y="5425118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271EABE-579D-934C-87C1-DD15BD0BFBA6}"/>
                </a:ext>
              </a:extLst>
            </p:cNvPr>
            <p:cNvSpPr>
              <a:spLocks/>
            </p:cNvSpPr>
            <p:nvPr/>
          </p:nvSpPr>
          <p:spPr>
            <a:xfrm>
              <a:off x="6120000" y="3240000"/>
              <a:ext cx="1620000" cy="54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ConvLSTM</a:t>
              </a:r>
              <a:r>
                <a:rPr lang="en-US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</a:p>
          </p:txBody>
        </p: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AD870B9-1E89-1642-8250-63147149E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360000" y="4320000"/>
              <a:ext cx="1620000" cy="1620000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908972F-C39F-C546-B189-1FBC1CDBFFCB}"/>
                </a:ext>
              </a:extLst>
            </p:cNvPr>
            <p:cNvSpPr txBox="1"/>
            <p:nvPr/>
          </p:nvSpPr>
          <p:spPr>
            <a:xfrm>
              <a:off x="-225826" y="5938797"/>
              <a:ext cx="13516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Features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28×28×128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91E649D3-E392-DC4A-9B86-68540C3B3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0000" y="4320000"/>
              <a:ext cx="1620000" cy="16200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7844AF91-4C06-1945-BAC4-F27DCF248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000" y="4320000"/>
              <a:ext cx="1620000" cy="1620000"/>
            </a:xfrm>
            <a:prstGeom prst="rect">
              <a:avLst/>
            </a:prstGeom>
            <a:ln>
              <a:solidFill>
                <a:schemeClr val="tx1"/>
              </a:solidFill>
            </a:ln>
            <a:effectLst/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AE6A5CC-2372-E945-86A8-D73F9FD357AD}"/>
                </a:ext>
              </a:extLst>
            </p:cNvPr>
            <p:cNvSpPr txBox="1"/>
            <p:nvPr/>
          </p:nvSpPr>
          <p:spPr>
            <a:xfrm>
              <a:off x="1587928" y="5938797"/>
              <a:ext cx="2044149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Mask of Boundary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C2F7994-9EEA-F740-BAD4-A110A285F115}"/>
                </a:ext>
              </a:extLst>
            </p:cNvPr>
            <p:cNvSpPr txBox="1"/>
            <p:nvPr/>
          </p:nvSpPr>
          <p:spPr>
            <a:xfrm>
              <a:off x="3831250" y="5938797"/>
              <a:ext cx="187750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Mask of Vertices</a:t>
              </a: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</a:t>
              </a: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0201CC4-D510-B842-B77F-D23164A9FC9E}"/>
                </a:ext>
              </a:extLst>
            </p:cNvPr>
            <p:cNvSpPr>
              <a:spLocks/>
            </p:cNvSpPr>
            <p:nvPr/>
          </p:nvSpPr>
          <p:spPr>
            <a:xfrm>
              <a:off x="6120000" y="2160000"/>
              <a:ext cx="1620000" cy="54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ConvLSTM</a:t>
              </a:r>
              <a:r>
                <a:rPr lang="en-US" baseline="30000" dirty="0"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00F1E1A4-557D-FF46-9484-F3FFEBDA7D5C}"/>
                </a:ext>
              </a:extLst>
            </p:cNvPr>
            <p:cNvSpPr>
              <a:spLocks/>
            </p:cNvSpPr>
            <p:nvPr/>
          </p:nvSpPr>
          <p:spPr>
            <a:xfrm>
              <a:off x="3960000" y="3240000"/>
              <a:ext cx="1620000" cy="54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ConvLSTM</a:t>
              </a:r>
              <a:r>
                <a:rPr lang="en-US" baseline="300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308668F-7626-9A46-BEEC-ADAE398F14BC}"/>
                </a:ext>
              </a:extLst>
            </p:cNvPr>
            <p:cNvSpPr>
              <a:spLocks/>
            </p:cNvSpPr>
            <p:nvPr/>
          </p:nvSpPr>
          <p:spPr>
            <a:xfrm>
              <a:off x="3960000" y="2160000"/>
              <a:ext cx="1620000" cy="54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ConvLSTM</a:t>
              </a:r>
              <a:r>
                <a:rPr lang="en-US" baseline="300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85B490C3-C12C-CE4E-A05B-CE497D488923}"/>
                </a:ext>
              </a:extLst>
            </p:cNvPr>
            <p:cNvSpPr>
              <a:spLocks/>
            </p:cNvSpPr>
            <p:nvPr/>
          </p:nvSpPr>
          <p:spPr>
            <a:xfrm>
              <a:off x="1800000" y="3240000"/>
              <a:ext cx="1620000" cy="54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ConvLSTM</a:t>
              </a:r>
              <a:r>
                <a:rPr lang="en-US" baseline="300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59CE162-E841-4547-A7D8-FC1452DB74C7}"/>
                </a:ext>
              </a:extLst>
            </p:cNvPr>
            <p:cNvSpPr>
              <a:spLocks/>
            </p:cNvSpPr>
            <p:nvPr/>
          </p:nvSpPr>
          <p:spPr>
            <a:xfrm>
              <a:off x="1800000" y="2160000"/>
              <a:ext cx="1620000" cy="54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ConvLSTM</a:t>
              </a:r>
              <a:r>
                <a:rPr lang="en-US" baseline="300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A47E1178-3246-9C45-BD6B-2E49B8992C52}"/>
                </a:ext>
              </a:extLst>
            </p:cNvPr>
            <p:cNvSpPr>
              <a:spLocks/>
            </p:cNvSpPr>
            <p:nvPr/>
          </p:nvSpPr>
          <p:spPr>
            <a:xfrm>
              <a:off x="8280000" y="3240000"/>
              <a:ext cx="1620000" cy="54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ConvLSTM</a:t>
              </a:r>
              <a:r>
                <a:rPr lang="en-US" baseline="300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(1)</a:t>
              </a: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EE558EE2-D2A8-5746-8598-1660F8B4FBA4}"/>
                </a:ext>
              </a:extLst>
            </p:cNvPr>
            <p:cNvSpPr>
              <a:spLocks/>
            </p:cNvSpPr>
            <p:nvPr/>
          </p:nvSpPr>
          <p:spPr>
            <a:xfrm>
              <a:off x="8280000" y="2160000"/>
              <a:ext cx="1620000" cy="540000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0000"/>
              </a:schemeClr>
            </a:solidFill>
            <a:ln>
              <a:solidFill>
                <a:schemeClr val="accent5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ConvLSTM</a:t>
              </a:r>
              <a:r>
                <a:rPr lang="en-US" baseline="30000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(2)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6040847B-867D-E44E-9C91-FD779AF5215B}"/>
                </a:ext>
              </a:extLst>
            </p:cNvPr>
            <p:cNvSpPr txBox="1"/>
            <p:nvPr/>
          </p:nvSpPr>
          <p:spPr>
            <a:xfrm>
              <a:off x="6384818" y="5938797"/>
              <a:ext cx="109517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Times" pitchFamily="2" charset="0"/>
                  <a:cs typeface="Arial" panose="020B0604020202020204" pitchFamily="34" charset="0"/>
                </a:rPr>
                <a:t>v</a:t>
              </a:r>
              <a:r>
                <a:rPr lang="en-US" baseline="-25000" dirty="0">
                  <a:latin typeface="Times" pitchFamily="2" charset="0"/>
                  <a:cs typeface="Arial" panose="020B0604020202020204" pitchFamily="34" charset="0"/>
                </a:rPr>
                <a:t>0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11FC39CD-8320-8C4F-80E9-9A6BB471BF6D}"/>
                </a:ext>
              </a:extLst>
            </p:cNvPr>
            <p:cNvSpPr txBox="1"/>
            <p:nvPr/>
          </p:nvSpPr>
          <p:spPr>
            <a:xfrm>
              <a:off x="2062414" y="-2808000"/>
              <a:ext cx="109517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Times" pitchFamily="2" charset="0"/>
                  <a:cs typeface="Arial" panose="020B0604020202020204" pitchFamily="34" charset="0"/>
                </a:rPr>
                <a:t>v</a:t>
              </a:r>
              <a:r>
                <a:rPr lang="en-US" i="1" baseline="-25000" dirty="0">
                  <a:latin typeface="Times" pitchFamily="2" charset="0"/>
                  <a:cs typeface="Arial" panose="020B0604020202020204" pitchFamily="34" charset="0"/>
                </a:rPr>
                <a:t>t</a:t>
              </a:r>
              <a:r>
                <a:rPr lang="en-US" baseline="-25000" dirty="0">
                  <a:latin typeface="Times" pitchFamily="2" charset="0"/>
                  <a:cs typeface="Arial" panose="020B0604020202020204" pitchFamily="34" charset="0"/>
                </a:rPr>
                <a:t>−2</a:t>
              </a:r>
              <a:endParaRPr lang="en-US" dirty="0">
                <a:latin typeface="Times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1D01B5C-9A2F-AE41-B889-02F323CB16FE}"/>
                </a:ext>
              </a:extLst>
            </p:cNvPr>
            <p:cNvSpPr txBox="1"/>
            <p:nvPr/>
          </p:nvSpPr>
          <p:spPr>
            <a:xfrm>
              <a:off x="4222414" y="-2808000"/>
              <a:ext cx="109517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latin typeface="Times" pitchFamily="2" charset="0"/>
                  <a:cs typeface="Arial" panose="020B0604020202020204" pitchFamily="34" charset="0"/>
                </a:rPr>
                <a:t>v</a:t>
              </a:r>
              <a:r>
                <a:rPr lang="en-US" i="1" baseline="-25000" dirty="0">
                  <a:latin typeface="Times" pitchFamily="2" charset="0"/>
                  <a:cs typeface="Arial" panose="020B0604020202020204" pitchFamily="34" charset="0"/>
                </a:rPr>
                <a:t>t</a:t>
              </a:r>
              <a:r>
                <a:rPr lang="en-US" baseline="-25000" dirty="0">
                  <a:latin typeface="Times" pitchFamily="2" charset="0"/>
                  <a:cs typeface="Arial" panose="020B0604020202020204" pitchFamily="34" charset="0"/>
                </a:rPr>
                <a:t>−1</a:t>
              </a:r>
              <a:endParaRPr lang="en-US" dirty="0">
                <a:latin typeface="Times" pitchFamily="2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E8B8234D-F749-4A47-9E6B-CE6D52B8D4C5}"/>
                </a:ext>
              </a:extLst>
            </p:cNvPr>
            <p:cNvSpPr txBox="1"/>
            <p:nvPr/>
          </p:nvSpPr>
          <p:spPr>
            <a:xfrm>
              <a:off x="6382414" y="-2808000"/>
              <a:ext cx="109517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 err="1">
                  <a:latin typeface="Times" pitchFamily="2" charset="0"/>
                  <a:cs typeface="Arial" panose="020B0604020202020204" pitchFamily="34" charset="0"/>
                </a:rPr>
                <a:t>v</a:t>
              </a:r>
              <a:r>
                <a:rPr lang="en-US" i="1" baseline="-25000" dirty="0" err="1">
                  <a:latin typeface="Times" pitchFamily="2" charset="0"/>
                  <a:cs typeface="Arial" panose="020B0604020202020204" pitchFamily="34" charset="0"/>
                </a:rPr>
                <a:t>t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D5CA315C-CA38-B841-A9A5-A455AA72718C}"/>
                </a:ext>
              </a:extLst>
            </p:cNvPr>
            <p:cNvSpPr>
              <a:spLocks/>
            </p:cNvSpPr>
            <p:nvPr/>
          </p:nvSpPr>
          <p:spPr>
            <a:xfrm>
              <a:off x="6120000" y="1080000"/>
              <a:ext cx="1620000" cy="54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FC &amp; Softmax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DAF95B5-414D-F347-9B18-32CB2AF81A30}"/>
                </a:ext>
              </a:extLst>
            </p:cNvPr>
            <p:cNvSpPr>
              <a:spLocks/>
            </p:cNvSpPr>
            <p:nvPr/>
          </p:nvSpPr>
          <p:spPr>
            <a:xfrm>
              <a:off x="3960000" y="1080000"/>
              <a:ext cx="1620000" cy="54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0000"/>
              </a:schemeClr>
            </a:solidFill>
            <a:ln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FC &amp; Softmax</a:t>
              </a:r>
              <a:endParaRPr lang="en-US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D164EE4E-382C-4F4E-9D61-E53907CF4575}"/>
                </a:ext>
              </a:extLst>
            </p:cNvPr>
            <p:cNvSpPr>
              <a:spLocks/>
            </p:cNvSpPr>
            <p:nvPr/>
          </p:nvSpPr>
          <p:spPr>
            <a:xfrm>
              <a:off x="1800000" y="1080000"/>
              <a:ext cx="1620000" cy="54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0000"/>
              </a:schemeClr>
            </a:solidFill>
            <a:ln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FC &amp; Softmax</a:t>
              </a:r>
              <a:endParaRPr lang="en-US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7842334-4C6C-5644-A249-9BB330707BFA}"/>
                </a:ext>
              </a:extLst>
            </p:cNvPr>
            <p:cNvSpPr>
              <a:spLocks/>
            </p:cNvSpPr>
            <p:nvPr/>
          </p:nvSpPr>
          <p:spPr>
            <a:xfrm>
              <a:off x="8280000" y="1080000"/>
              <a:ext cx="1620000" cy="540000"/>
            </a:xfrm>
            <a:prstGeom prst="rect">
              <a:avLst/>
            </a:prstGeom>
            <a:solidFill>
              <a:schemeClr val="accent2">
                <a:lumMod val="60000"/>
                <a:lumOff val="40000"/>
                <a:alpha val="20000"/>
              </a:schemeClr>
            </a:solidFill>
            <a:ln>
              <a:solidFill>
                <a:schemeClr val="accent2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FC &amp; Softmax</a:t>
              </a:r>
              <a:endParaRPr lang="en-US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5F603806-73A6-2749-ACD9-10C4CBF47C7E}"/>
                </a:ext>
              </a:extLst>
            </p:cNvPr>
            <p:cNvCxnSpPr>
              <a:stCxn id="89" idx="3"/>
              <a:endCxn id="87" idx="1"/>
            </p:cNvCxnSpPr>
            <p:nvPr/>
          </p:nvCxnSpPr>
          <p:spPr>
            <a:xfrm>
              <a:off x="3420000" y="2430000"/>
              <a:ext cx="5400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C2F2D68-7497-DE4F-8FF3-759E1C5FAB34}"/>
                </a:ext>
              </a:extLst>
            </p:cNvPr>
            <p:cNvCxnSpPr>
              <a:stCxn id="88" idx="3"/>
              <a:endCxn id="86" idx="1"/>
            </p:cNvCxnSpPr>
            <p:nvPr/>
          </p:nvCxnSpPr>
          <p:spPr>
            <a:xfrm>
              <a:off x="3420000" y="3510000"/>
              <a:ext cx="5400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D2DAF9EE-AAAE-624A-ABA3-9DD5FB519683}"/>
                </a:ext>
              </a:extLst>
            </p:cNvPr>
            <p:cNvCxnSpPr>
              <a:stCxn id="87" idx="3"/>
              <a:endCxn id="77" idx="1"/>
            </p:cNvCxnSpPr>
            <p:nvPr/>
          </p:nvCxnSpPr>
          <p:spPr>
            <a:xfrm>
              <a:off x="5580000" y="2430000"/>
              <a:ext cx="54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3F78CC5C-EDC3-C44C-A4E4-FEC11D5AE679}"/>
                </a:ext>
              </a:extLst>
            </p:cNvPr>
            <p:cNvCxnSpPr>
              <a:stCxn id="86" idx="3"/>
              <a:endCxn id="2" idx="1"/>
            </p:cNvCxnSpPr>
            <p:nvPr/>
          </p:nvCxnSpPr>
          <p:spPr>
            <a:xfrm>
              <a:off x="5580000" y="3510000"/>
              <a:ext cx="54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0D7DD841-81A4-044A-A50C-B288FCD91FE2}"/>
                </a:ext>
              </a:extLst>
            </p:cNvPr>
            <p:cNvCxnSpPr>
              <a:stCxn id="77" idx="3"/>
              <a:endCxn id="91" idx="1"/>
            </p:cNvCxnSpPr>
            <p:nvPr/>
          </p:nvCxnSpPr>
          <p:spPr>
            <a:xfrm>
              <a:off x="7740000" y="2430000"/>
              <a:ext cx="54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C83F47D-8A20-924D-9246-868CE45D789A}"/>
                </a:ext>
              </a:extLst>
            </p:cNvPr>
            <p:cNvCxnSpPr>
              <a:stCxn id="2" idx="3"/>
              <a:endCxn id="90" idx="1"/>
            </p:cNvCxnSpPr>
            <p:nvPr/>
          </p:nvCxnSpPr>
          <p:spPr>
            <a:xfrm>
              <a:off x="7740000" y="3510000"/>
              <a:ext cx="54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C5B4A03F-24C6-3A43-98B1-45837ADEEA19}"/>
                </a:ext>
              </a:extLst>
            </p:cNvPr>
            <p:cNvCxnSpPr>
              <a:stCxn id="89" idx="0"/>
              <a:endCxn id="99" idx="2"/>
            </p:cNvCxnSpPr>
            <p:nvPr/>
          </p:nvCxnSpPr>
          <p:spPr>
            <a:xfrm flipV="1">
              <a:off x="2610000" y="162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33B67C8D-8527-E047-B2A6-485EFD1BABA1}"/>
                </a:ext>
              </a:extLst>
            </p:cNvPr>
            <p:cNvCxnSpPr>
              <a:stCxn id="87" idx="0"/>
              <a:endCxn id="98" idx="2"/>
            </p:cNvCxnSpPr>
            <p:nvPr/>
          </p:nvCxnSpPr>
          <p:spPr>
            <a:xfrm flipV="1">
              <a:off x="4770000" y="162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70B5F664-9332-5E41-94E3-68234989CB71}"/>
                </a:ext>
              </a:extLst>
            </p:cNvPr>
            <p:cNvCxnSpPr>
              <a:cxnSpLocks/>
              <a:stCxn id="77" idx="0"/>
              <a:endCxn id="97" idx="2"/>
            </p:cNvCxnSpPr>
            <p:nvPr/>
          </p:nvCxnSpPr>
          <p:spPr>
            <a:xfrm flipV="1">
              <a:off x="6930000" y="1620000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D8D38C22-3AF9-FC4F-A565-8FBD1F616F8C}"/>
                </a:ext>
              </a:extLst>
            </p:cNvPr>
            <p:cNvCxnSpPr>
              <a:cxnSpLocks/>
              <a:stCxn id="91" idx="0"/>
              <a:endCxn id="100" idx="2"/>
            </p:cNvCxnSpPr>
            <p:nvPr/>
          </p:nvCxnSpPr>
          <p:spPr>
            <a:xfrm flipV="1">
              <a:off x="9090000" y="162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F6401919-8926-C246-BFBD-200C7D75E066}"/>
                </a:ext>
              </a:extLst>
            </p:cNvPr>
            <p:cNvCxnSpPr>
              <a:cxnSpLocks/>
              <a:stCxn id="90" idx="0"/>
              <a:endCxn id="91" idx="2"/>
            </p:cNvCxnSpPr>
            <p:nvPr/>
          </p:nvCxnSpPr>
          <p:spPr>
            <a:xfrm flipV="1">
              <a:off x="9090000" y="270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32C0A9D7-D012-1346-ADEE-644F3B8AE32A}"/>
                </a:ext>
              </a:extLst>
            </p:cNvPr>
            <p:cNvCxnSpPr>
              <a:cxnSpLocks/>
              <a:stCxn id="2" idx="0"/>
              <a:endCxn id="77" idx="2"/>
            </p:cNvCxnSpPr>
            <p:nvPr/>
          </p:nvCxnSpPr>
          <p:spPr>
            <a:xfrm flipV="1">
              <a:off x="6930000" y="2700000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532F4EE-D59E-004D-A3D8-D8DF1829A201}"/>
                </a:ext>
              </a:extLst>
            </p:cNvPr>
            <p:cNvCxnSpPr>
              <a:cxnSpLocks/>
              <a:stCxn id="86" idx="0"/>
              <a:endCxn id="87" idx="2"/>
            </p:cNvCxnSpPr>
            <p:nvPr/>
          </p:nvCxnSpPr>
          <p:spPr>
            <a:xfrm flipV="1">
              <a:off x="4770000" y="270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27BCE7BF-EB45-3D41-BB89-8E4B32E34196}"/>
                </a:ext>
              </a:extLst>
            </p:cNvPr>
            <p:cNvCxnSpPr>
              <a:cxnSpLocks/>
              <a:stCxn id="88" idx="0"/>
              <a:endCxn id="89" idx="2"/>
            </p:cNvCxnSpPr>
            <p:nvPr/>
          </p:nvCxnSpPr>
          <p:spPr>
            <a:xfrm flipV="1">
              <a:off x="2610000" y="270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F2999C6-565E-A848-BD70-ACA9AE3E7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10000" y="4050000"/>
              <a:ext cx="0" cy="27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4977307F-C312-1044-977B-1B7C67FF2E3C}"/>
                </a:ext>
              </a:extLst>
            </p:cNvPr>
            <p:cNvCxnSpPr/>
            <p:nvPr/>
          </p:nvCxnSpPr>
          <p:spPr>
            <a:xfrm flipV="1">
              <a:off x="4770000" y="4050000"/>
              <a:ext cx="0" cy="27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Elbow Connector 145">
              <a:extLst>
                <a:ext uri="{FF2B5EF4-FFF2-40B4-BE49-F238E27FC236}">
                  <a16:creationId xmlns:a16="http://schemas.microsoft.com/office/drawing/2014/main" id="{1739E42A-0600-0447-82C0-7EA393CE26EA}"/>
                </a:ext>
              </a:extLst>
            </p:cNvPr>
            <p:cNvCxnSpPr>
              <a:cxnSpLocks/>
            </p:cNvCxnSpPr>
            <p:nvPr/>
          </p:nvCxnSpPr>
          <p:spPr>
            <a:xfrm>
              <a:off x="3420000" y="-1350000"/>
              <a:ext cx="270000" cy="54000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D053AED1-F628-C04E-A48D-5885089E7DF1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 flipV="1">
              <a:off x="6930000" y="3780000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Elbow Connector 148">
              <a:extLst>
                <a:ext uri="{FF2B5EF4-FFF2-40B4-BE49-F238E27FC236}">
                  <a16:creationId xmlns:a16="http://schemas.microsoft.com/office/drawing/2014/main" id="{B5E41ED4-A1B5-A84F-9284-9376DD256005}"/>
                </a:ext>
              </a:extLst>
            </p:cNvPr>
            <p:cNvCxnSpPr>
              <a:cxnSpLocks/>
            </p:cNvCxnSpPr>
            <p:nvPr/>
          </p:nvCxnSpPr>
          <p:spPr>
            <a:xfrm>
              <a:off x="5580000" y="-1350000"/>
              <a:ext cx="270000" cy="5401373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Elbow Connector 150">
              <a:extLst>
                <a:ext uri="{FF2B5EF4-FFF2-40B4-BE49-F238E27FC236}">
                  <a16:creationId xmlns:a16="http://schemas.microsoft.com/office/drawing/2014/main" id="{E095E9E0-278E-F54B-B8EF-CFEBFF909C8B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3556800" y="946800"/>
              <a:ext cx="270000" cy="6480000"/>
            </a:xfrm>
            <a:prstGeom prst="bentConnector2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1C49FEB3-24C3-034C-933C-96EB69D6BA4F}"/>
                </a:ext>
              </a:extLst>
            </p:cNvPr>
            <p:cNvCxnSpPr>
              <a:cxnSpLocks/>
              <a:stCxn id="99" idx="0"/>
              <a:endCxn id="102" idx="2"/>
            </p:cNvCxnSpPr>
            <p:nvPr/>
          </p:nvCxnSpPr>
          <p:spPr>
            <a:xfrm flipV="1">
              <a:off x="2610000" y="54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8E6CF06-E3B1-D842-9699-0EB3D41AB2C4}"/>
                </a:ext>
              </a:extLst>
            </p:cNvPr>
            <p:cNvCxnSpPr>
              <a:cxnSpLocks/>
              <a:stCxn id="104" idx="0"/>
            </p:cNvCxnSpPr>
            <p:nvPr/>
          </p:nvCxnSpPr>
          <p:spPr>
            <a:xfrm flipV="1">
              <a:off x="4770000" y="-54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5918B81F-C6CF-0646-96A0-81D44832995D}"/>
                </a:ext>
              </a:extLst>
            </p:cNvPr>
            <p:cNvCxnSpPr>
              <a:cxnSpLocks/>
              <a:stCxn id="97" idx="0"/>
              <a:endCxn id="108" idx="2"/>
            </p:cNvCxnSpPr>
            <p:nvPr/>
          </p:nvCxnSpPr>
          <p:spPr>
            <a:xfrm flipV="1">
              <a:off x="6930000" y="540000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99DD8A1A-87A4-894C-89B1-A9E5669C04A4}"/>
                </a:ext>
              </a:extLst>
            </p:cNvPr>
            <p:cNvSpPr txBox="1"/>
            <p:nvPr/>
          </p:nvSpPr>
          <p:spPr>
            <a:xfrm>
              <a:off x="6947447" y="3745097"/>
              <a:ext cx="13516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err="1">
                  <a:latin typeface="Times" pitchFamily="2" charset="0"/>
                  <a:cs typeface="Arial" panose="020B0604020202020204" pitchFamily="34" charset="0"/>
                </a:rPr>
                <a:t>x</a:t>
              </a:r>
              <a:r>
                <a:rPr lang="en-US" i="1" baseline="-25000" dirty="0" err="1">
                  <a:latin typeface="Times" pitchFamily="2" charset="0"/>
                  <a:cs typeface="Arial" panose="020B0604020202020204" pitchFamily="34" charset="0"/>
                </a:rPr>
                <a:t>t</a:t>
              </a:r>
              <a:endParaRPr lang="en-US" i="1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28×28×133</a:t>
              </a:r>
            </a:p>
          </p:txBody>
        </p: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F3AC1792-98F2-6143-B9BD-DA569450152F}"/>
                </a:ext>
              </a:extLst>
            </p:cNvPr>
            <p:cNvCxnSpPr>
              <a:cxnSpLocks/>
              <a:endCxn id="90" idx="2"/>
            </p:cNvCxnSpPr>
            <p:nvPr/>
          </p:nvCxnSpPr>
          <p:spPr>
            <a:xfrm flipV="1">
              <a:off x="9090000" y="378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F4C5AC19-85CA-A943-9B13-1C93CBBCD439}"/>
                </a:ext>
              </a:extLst>
            </p:cNvPr>
            <p:cNvSpPr>
              <a:spLocks/>
            </p:cNvSpPr>
            <p:nvPr/>
          </p:nvSpPr>
          <p:spPr>
            <a:xfrm>
              <a:off x="10438200" y="21600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···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1588BE13-0F07-7F44-B595-A6F0F5637088}"/>
                </a:ext>
              </a:extLst>
            </p:cNvPr>
            <p:cNvCxnSpPr/>
            <p:nvPr/>
          </p:nvCxnSpPr>
          <p:spPr>
            <a:xfrm flipV="1">
              <a:off x="9090000" y="54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7438EC0-E891-C242-8018-7BF4B66AE1D1}"/>
                </a:ext>
              </a:extLst>
            </p:cNvPr>
            <p:cNvSpPr>
              <a:spLocks/>
            </p:cNvSpPr>
            <p:nvPr/>
          </p:nvSpPr>
          <p:spPr>
            <a:xfrm>
              <a:off x="10438200" y="32400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···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B101CEC-28E7-204E-B18F-99DF0BD541D1}"/>
                </a:ext>
              </a:extLst>
            </p:cNvPr>
            <p:cNvSpPr>
              <a:spLocks/>
            </p:cNvSpPr>
            <p:nvPr/>
          </p:nvSpPr>
          <p:spPr>
            <a:xfrm>
              <a:off x="10438200" y="10800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···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131E6981-B3D8-5A49-9ED6-13D50D47FB5A}"/>
                </a:ext>
              </a:extLst>
            </p:cNvPr>
            <p:cNvSpPr>
              <a:spLocks/>
            </p:cNvSpPr>
            <p:nvPr/>
          </p:nvSpPr>
          <p:spPr>
            <a:xfrm>
              <a:off x="720000" y="21600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···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1DA304B-198E-514F-9FDE-87D30C7ED24B}"/>
                </a:ext>
              </a:extLst>
            </p:cNvPr>
            <p:cNvSpPr>
              <a:spLocks/>
            </p:cNvSpPr>
            <p:nvPr/>
          </p:nvSpPr>
          <p:spPr>
            <a:xfrm>
              <a:off x="720000" y="32400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···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63025025-F16F-F54D-929F-F1CB32FAC5E1}"/>
                </a:ext>
              </a:extLst>
            </p:cNvPr>
            <p:cNvSpPr>
              <a:spLocks/>
            </p:cNvSpPr>
            <p:nvPr/>
          </p:nvSpPr>
          <p:spPr>
            <a:xfrm>
              <a:off x="720000" y="1080000"/>
              <a:ext cx="5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···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BDD2560E-97D8-944C-84EE-C85F1F1CDDF0}"/>
                </a:ext>
              </a:extLst>
            </p:cNvPr>
            <p:cNvCxnSpPr>
              <a:stCxn id="168" idx="3"/>
              <a:endCxn id="89" idx="1"/>
            </p:cNvCxnSpPr>
            <p:nvPr/>
          </p:nvCxnSpPr>
          <p:spPr>
            <a:xfrm>
              <a:off x="1260000" y="2430000"/>
              <a:ext cx="5400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5F26BD98-DF78-FA46-B6E4-09BEE109B7B6}"/>
                </a:ext>
              </a:extLst>
            </p:cNvPr>
            <p:cNvCxnSpPr>
              <a:cxnSpLocks/>
              <a:stCxn id="169" idx="3"/>
              <a:endCxn id="88" idx="1"/>
            </p:cNvCxnSpPr>
            <p:nvPr/>
          </p:nvCxnSpPr>
          <p:spPr>
            <a:xfrm>
              <a:off x="1260000" y="3510000"/>
              <a:ext cx="5400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F797BD4-2B8B-AD48-97CD-3B80E495050F}"/>
                </a:ext>
              </a:extLst>
            </p:cNvPr>
            <p:cNvCxnSpPr>
              <a:cxnSpLocks/>
              <a:stCxn id="91" idx="3"/>
              <a:endCxn id="163" idx="1"/>
            </p:cNvCxnSpPr>
            <p:nvPr/>
          </p:nvCxnSpPr>
          <p:spPr>
            <a:xfrm>
              <a:off x="9900000" y="2430000"/>
              <a:ext cx="5382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73500278-DEAA-C849-926D-E3047F829979}"/>
                </a:ext>
              </a:extLst>
            </p:cNvPr>
            <p:cNvCxnSpPr>
              <a:cxnSpLocks/>
              <a:stCxn id="90" idx="3"/>
              <a:endCxn id="166" idx="1"/>
            </p:cNvCxnSpPr>
            <p:nvPr/>
          </p:nvCxnSpPr>
          <p:spPr>
            <a:xfrm>
              <a:off x="9900000" y="3510000"/>
              <a:ext cx="538200" cy="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TextBox 181">
              <a:extLst>
                <a:ext uri="{FF2B5EF4-FFF2-40B4-BE49-F238E27FC236}">
                  <a16:creationId xmlns:a16="http://schemas.microsoft.com/office/drawing/2014/main" id="{C72D38E9-8FCF-504A-9BFD-7EC01FE4A694}"/>
                </a:ext>
              </a:extLst>
            </p:cNvPr>
            <p:cNvSpPr txBox="1"/>
            <p:nvPr/>
          </p:nvSpPr>
          <p:spPr>
            <a:xfrm>
              <a:off x="7011567" y="2664110"/>
              <a:ext cx="122341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err="1">
                  <a:latin typeface="Times" pitchFamily="2" charset="0"/>
                  <a:cs typeface="Arial" panose="020B0604020202020204" pitchFamily="34" charset="0"/>
                </a:rPr>
                <a:t>h</a:t>
              </a:r>
              <a:r>
                <a:rPr lang="en-US" i="1" baseline="-25000" dirty="0" err="1">
                  <a:latin typeface="Times" pitchFamily="2" charset="0"/>
                  <a:cs typeface="Arial" panose="020B0604020202020204" pitchFamily="34" charset="0"/>
                </a:rPr>
                <a:t>t</a:t>
              </a:r>
              <a:r>
                <a:rPr lang="en-US" baseline="30000" dirty="0">
                  <a:latin typeface="Times" pitchFamily="2" charset="0"/>
                  <a:cs typeface="Arial" panose="020B0604020202020204" pitchFamily="34" charset="0"/>
                </a:rPr>
                <a:t>(1)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28×28×16</a:t>
              </a:r>
            </a:p>
          </p:txBody>
        </p:sp>
        <p:sp>
          <p:nvSpPr>
            <p:cNvPr id="183" name="TextBox 182">
              <a:extLst>
                <a:ext uri="{FF2B5EF4-FFF2-40B4-BE49-F238E27FC236}">
                  <a16:creationId xmlns:a16="http://schemas.microsoft.com/office/drawing/2014/main" id="{8F70DFA1-4A80-964D-86BA-D210C3BD1240}"/>
                </a:ext>
              </a:extLst>
            </p:cNvPr>
            <p:cNvSpPr txBox="1"/>
            <p:nvPr/>
          </p:nvSpPr>
          <p:spPr>
            <a:xfrm>
              <a:off x="7011567" y="1583123"/>
              <a:ext cx="122341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err="1">
                  <a:latin typeface="Times" pitchFamily="2" charset="0"/>
                  <a:cs typeface="Arial" panose="020B0604020202020204" pitchFamily="34" charset="0"/>
                </a:rPr>
                <a:t>h</a:t>
              </a:r>
              <a:r>
                <a:rPr lang="en-US" i="1" baseline="-25000" dirty="0" err="1">
                  <a:latin typeface="Times" pitchFamily="2" charset="0"/>
                  <a:cs typeface="Arial" panose="020B0604020202020204" pitchFamily="34" charset="0"/>
                </a:rPr>
                <a:t>t</a:t>
              </a:r>
              <a:r>
                <a:rPr lang="en-US" baseline="30000" dirty="0">
                  <a:latin typeface="Times" pitchFamily="2" charset="0"/>
                  <a:cs typeface="Arial" panose="020B0604020202020204" pitchFamily="34" charset="0"/>
                </a:rPr>
                <a:t>(2)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28×28×16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D1C7BED-C2C1-434B-B3B0-F1C41648B904}"/>
                </a:ext>
              </a:extLst>
            </p:cNvPr>
            <p:cNvSpPr txBox="1"/>
            <p:nvPr/>
          </p:nvSpPr>
          <p:spPr>
            <a:xfrm>
              <a:off x="6947447" y="485035"/>
              <a:ext cx="1614546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 err="1">
                  <a:latin typeface="Times" pitchFamily="2" charset="0"/>
                  <a:cs typeface="Arial" panose="020B0604020202020204" pitchFamily="34" charset="0"/>
                </a:rPr>
                <a:t>y</a:t>
              </a:r>
              <a:r>
                <a:rPr lang="en-US" i="1" baseline="-25000" dirty="0" err="1">
                  <a:latin typeface="Times" pitchFamily="2" charset="0"/>
                  <a:cs typeface="Arial" panose="020B0604020202020204" pitchFamily="34" charset="0"/>
                </a:rPr>
                <a:t>t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28×28+1=785</a:t>
              </a: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384A5DF6-FEEB-8D4D-9B79-391C2B8946FD}"/>
                </a:ext>
              </a:extLst>
            </p:cNvPr>
            <p:cNvSpPr>
              <a:spLocks/>
            </p:cNvSpPr>
            <p:nvPr/>
          </p:nvSpPr>
          <p:spPr>
            <a:xfrm>
              <a:off x="1800000" y="0"/>
              <a:ext cx="1620000" cy="54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solidFill>
                <a:schemeClr val="accent6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One-hot</a:t>
              </a:r>
              <a:endParaRPr lang="en-US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318ABCB9-89AD-2B4D-AC50-C00B3A9F9785}"/>
                </a:ext>
              </a:extLst>
            </p:cNvPr>
            <p:cNvSpPr>
              <a:spLocks/>
            </p:cNvSpPr>
            <p:nvPr/>
          </p:nvSpPr>
          <p:spPr>
            <a:xfrm>
              <a:off x="3960000" y="0"/>
              <a:ext cx="1620000" cy="54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solidFill>
                <a:schemeClr val="accent6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One-hot</a:t>
              </a:r>
              <a:endParaRPr lang="en-US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BD56CEA-D5E5-1C49-9DA3-D7FA5B717A5F}"/>
                </a:ext>
              </a:extLst>
            </p:cNvPr>
            <p:cNvSpPr>
              <a:spLocks/>
            </p:cNvSpPr>
            <p:nvPr/>
          </p:nvSpPr>
          <p:spPr>
            <a:xfrm>
              <a:off x="8280000" y="0"/>
              <a:ext cx="1620000" cy="54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20000"/>
              </a:schemeClr>
            </a:solidFill>
            <a:ln>
              <a:solidFill>
                <a:schemeClr val="accent6">
                  <a:alpha val="2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One-hot</a:t>
              </a:r>
              <a:endParaRPr lang="en-US" baseline="30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B13F44A9-DD70-FF46-8EF1-E47AFAE6C3B5}"/>
                </a:ext>
              </a:extLst>
            </p:cNvPr>
            <p:cNvSpPr>
              <a:spLocks/>
            </p:cNvSpPr>
            <p:nvPr/>
          </p:nvSpPr>
          <p:spPr>
            <a:xfrm>
              <a:off x="6120000" y="0"/>
              <a:ext cx="1620000" cy="540000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One-hot</a:t>
              </a:r>
              <a:endParaRPr lang="en-US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208A8540-17FC-C24A-AA92-E05B930E132C}"/>
                </a:ext>
              </a:extLst>
            </p:cNvPr>
            <p:cNvCxnSpPr>
              <a:cxnSpLocks/>
              <a:stCxn id="102" idx="0"/>
            </p:cNvCxnSpPr>
            <p:nvPr/>
          </p:nvCxnSpPr>
          <p:spPr>
            <a:xfrm flipV="1">
              <a:off x="2610000" y="-54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D6E981D-156D-5146-A3E8-82A0F3F82897}"/>
                </a:ext>
              </a:extLst>
            </p:cNvPr>
            <p:cNvCxnSpPr>
              <a:cxnSpLocks/>
              <a:stCxn id="98" idx="0"/>
              <a:endCxn id="104" idx="2"/>
            </p:cNvCxnSpPr>
            <p:nvPr/>
          </p:nvCxnSpPr>
          <p:spPr>
            <a:xfrm flipV="1">
              <a:off x="4770000" y="54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B5BFB0E-02DD-1141-82FF-21299C3B346D}"/>
                </a:ext>
              </a:extLst>
            </p:cNvPr>
            <p:cNvCxnSpPr>
              <a:cxnSpLocks/>
              <a:stCxn id="108" idx="0"/>
            </p:cNvCxnSpPr>
            <p:nvPr/>
          </p:nvCxnSpPr>
          <p:spPr>
            <a:xfrm flipV="1">
              <a:off x="6930000" y="-540000"/>
              <a:ext cx="0" cy="5400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15B16E07-CA49-2D4F-B9A4-7BE0C8F79DE6}"/>
                </a:ext>
              </a:extLst>
            </p:cNvPr>
            <p:cNvCxnSpPr/>
            <p:nvPr/>
          </p:nvCxnSpPr>
          <p:spPr>
            <a:xfrm flipV="1">
              <a:off x="9090000" y="-540000"/>
              <a:ext cx="0" cy="540000"/>
            </a:xfrm>
            <a:prstGeom prst="straightConnector1">
              <a:avLst/>
            </a:prstGeom>
            <a:ln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F378129-3839-C243-AEE7-4CA30787202A}"/>
                </a:ext>
              </a:extLst>
            </p:cNvPr>
            <p:cNvSpPr>
              <a:spLocks/>
            </p:cNvSpPr>
            <p:nvPr/>
          </p:nvSpPr>
          <p:spPr>
            <a:xfrm>
              <a:off x="10440000" y="0"/>
              <a:ext cx="5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···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5CE1AA8B-1C16-B44B-A483-C8947F73D23C}"/>
                </a:ext>
              </a:extLst>
            </p:cNvPr>
            <p:cNvSpPr>
              <a:spLocks/>
            </p:cNvSpPr>
            <p:nvPr/>
          </p:nvSpPr>
          <p:spPr>
            <a:xfrm>
              <a:off x="720000" y="0"/>
              <a:ext cx="540000" cy="540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···</a:t>
              </a:r>
              <a:endParaRPr lang="en-US" baseline="30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0E02EDCD-B5D2-3248-A7A3-FDEE9AF135F0}"/>
                </a:ext>
              </a:extLst>
            </p:cNvPr>
            <p:cNvSpPr txBox="1"/>
            <p:nvPr/>
          </p:nvSpPr>
          <p:spPr>
            <a:xfrm>
              <a:off x="8412971" y="4320000"/>
              <a:ext cx="135165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>
                      <a:lumMod val="75000"/>
                    </a:schemeClr>
                  </a:solidFill>
                  <a:latin typeface="Times" pitchFamily="2" charset="0"/>
                  <a:cs typeface="Arial" panose="020B0604020202020204" pitchFamily="34" charset="0"/>
                </a:rPr>
                <a:t>x</a:t>
              </a:r>
              <a:r>
                <a:rPr lang="en-US" i="1" baseline="-25000" dirty="0">
                  <a:solidFill>
                    <a:schemeClr val="bg1">
                      <a:lumMod val="75000"/>
                    </a:schemeClr>
                  </a:solidFill>
                  <a:latin typeface="Times" pitchFamily="2" charset="0"/>
                  <a:cs typeface="Arial" panose="020B0604020202020204" pitchFamily="34" charset="0"/>
                </a:rPr>
                <a:t>t</a:t>
              </a:r>
              <a:r>
                <a:rPr lang="en-US" baseline="-25000" dirty="0">
                  <a:solidFill>
                    <a:schemeClr val="bg1">
                      <a:lumMod val="75000"/>
                    </a:schemeClr>
                  </a:solidFill>
                  <a:latin typeface="Times" pitchFamily="2" charset="0"/>
                  <a:cs typeface="Arial" panose="020B0604020202020204" pitchFamily="34" charset="0"/>
                </a:rPr>
                <a:t>+1</a:t>
              </a:r>
              <a:endParaRPr lang="en-US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28×28×133</a:t>
              </a:r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31FA4CBD-7A07-4248-B103-DB50D0084ECB}"/>
                </a:ext>
              </a:extLst>
            </p:cNvPr>
            <p:cNvSpPr txBox="1"/>
            <p:nvPr/>
          </p:nvSpPr>
          <p:spPr>
            <a:xfrm>
              <a:off x="8541211" y="-1186331"/>
              <a:ext cx="109517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i="1" dirty="0">
                  <a:solidFill>
                    <a:schemeClr val="bg1">
                      <a:lumMod val="75000"/>
                    </a:schemeClr>
                  </a:solidFill>
                  <a:latin typeface="Times" pitchFamily="2" charset="0"/>
                  <a:cs typeface="Arial" panose="020B0604020202020204" pitchFamily="34" charset="0"/>
                </a:rPr>
                <a:t>v</a:t>
              </a:r>
              <a:r>
                <a:rPr lang="en-US" i="1" baseline="-25000" dirty="0">
                  <a:solidFill>
                    <a:schemeClr val="bg1">
                      <a:lumMod val="75000"/>
                    </a:schemeClr>
                  </a:solidFill>
                  <a:latin typeface="Times" pitchFamily="2" charset="0"/>
                  <a:cs typeface="Arial" panose="020B0604020202020204" pitchFamily="34" charset="0"/>
                </a:rPr>
                <a:t>t</a:t>
              </a:r>
              <a:r>
                <a:rPr lang="en-US" baseline="-25000" dirty="0">
                  <a:solidFill>
                    <a:schemeClr val="bg1">
                      <a:lumMod val="75000"/>
                    </a:schemeClr>
                  </a:solidFill>
                  <a:latin typeface="Times" pitchFamily="2" charset="0"/>
                  <a:cs typeface="Arial" panose="020B0604020202020204" pitchFamily="34" charset="0"/>
                </a:rPr>
                <a:t>+1</a:t>
              </a:r>
              <a:endParaRPr lang="en-US" i="1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dirty="0">
                  <a:solidFill>
                    <a:schemeClr val="bg1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28×28×1</a:t>
              </a:r>
            </a:p>
          </p:txBody>
        </p:sp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81B5A480-FD65-E343-8AC1-D1551E56AFA5}"/>
                </a:ext>
              </a:extLst>
            </p:cNvPr>
            <p:cNvGrpSpPr/>
            <p:nvPr/>
          </p:nvGrpSpPr>
          <p:grpSpPr>
            <a:xfrm>
              <a:off x="6120000" y="-2160000"/>
              <a:ext cx="1620000" cy="1620000"/>
              <a:chOff x="6078518" y="4355113"/>
              <a:chExt cx="1620000" cy="1620000"/>
            </a:xfrm>
          </p:grpSpPr>
          <p:sp>
            <p:nvSpPr>
              <p:cNvPr id="130" name="Rectangle 129">
                <a:extLst>
                  <a:ext uri="{FF2B5EF4-FFF2-40B4-BE49-F238E27FC236}">
                    <a16:creationId xmlns:a16="http://schemas.microsoft.com/office/drawing/2014/main" id="{BCEAFABD-CEAE-DA46-B7EF-7A2DA9AC0F0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78518" y="4355113"/>
                <a:ext cx="1620000" cy="162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1" name="Rectangle 130">
                <a:extLst>
                  <a:ext uri="{FF2B5EF4-FFF2-40B4-BE49-F238E27FC236}">
                    <a16:creationId xmlns:a16="http://schemas.microsoft.com/office/drawing/2014/main" id="{8D3C893A-E427-EE4C-B6AC-DDAC2624DBD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31384" y="5223950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2" name="Group 131">
              <a:extLst>
                <a:ext uri="{FF2B5EF4-FFF2-40B4-BE49-F238E27FC236}">
                  <a16:creationId xmlns:a16="http://schemas.microsoft.com/office/drawing/2014/main" id="{B0ABD3B0-116C-5E4A-9051-D76F9850D59E}"/>
                </a:ext>
              </a:extLst>
            </p:cNvPr>
            <p:cNvGrpSpPr/>
            <p:nvPr/>
          </p:nvGrpSpPr>
          <p:grpSpPr>
            <a:xfrm>
              <a:off x="3960000" y="-2158200"/>
              <a:ext cx="1620000" cy="1620000"/>
              <a:chOff x="6078518" y="4355113"/>
              <a:chExt cx="1620000" cy="1620000"/>
            </a:xfrm>
          </p:grpSpPr>
          <p:sp>
            <p:nvSpPr>
              <p:cNvPr id="133" name="Rectangle 132">
                <a:extLst>
                  <a:ext uri="{FF2B5EF4-FFF2-40B4-BE49-F238E27FC236}">
                    <a16:creationId xmlns:a16="http://schemas.microsoft.com/office/drawing/2014/main" id="{9230B474-879D-DE46-9A3F-BB7598DA45D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78518" y="4355113"/>
                <a:ext cx="1620000" cy="162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0B1DBB6A-1347-774F-8598-4DE87025D5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13096" y="4547294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5" name="Group 134">
              <a:extLst>
                <a:ext uri="{FF2B5EF4-FFF2-40B4-BE49-F238E27FC236}">
                  <a16:creationId xmlns:a16="http://schemas.microsoft.com/office/drawing/2014/main" id="{1A4125AF-2374-CC4F-87C4-7951674EAB06}"/>
                </a:ext>
              </a:extLst>
            </p:cNvPr>
            <p:cNvGrpSpPr/>
            <p:nvPr/>
          </p:nvGrpSpPr>
          <p:grpSpPr>
            <a:xfrm>
              <a:off x="1800000" y="-2160000"/>
              <a:ext cx="1620000" cy="1620000"/>
              <a:chOff x="6078518" y="4355113"/>
              <a:chExt cx="1620000" cy="1620000"/>
            </a:xfrm>
          </p:grpSpPr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C29ECE17-43FA-5848-B9DB-F5834AE0708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078518" y="4355113"/>
                <a:ext cx="1620000" cy="16200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74BA3574-D874-9B4F-B4F6-976194606C1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002200" y="4766750"/>
                <a:ext cx="180000" cy="18000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566D967D-4D8B-194C-8B9C-FFC3A02D2A6A}"/>
                </a:ext>
              </a:extLst>
            </p:cNvPr>
            <p:cNvSpPr/>
            <p:nvPr/>
          </p:nvSpPr>
          <p:spPr>
            <a:xfrm>
              <a:off x="-482070" y="4185001"/>
              <a:ext cx="8377134" cy="2400128"/>
            </a:xfrm>
            <a:prstGeom prst="rect">
              <a:avLst/>
            </a:pr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12956C44-008D-B349-A5B2-D59471EC5683}"/>
                </a:ext>
              </a:extLst>
            </p:cNvPr>
            <p:cNvSpPr txBox="1"/>
            <p:nvPr/>
          </p:nvSpPr>
          <p:spPr>
            <a:xfrm>
              <a:off x="7895064" y="6215796"/>
              <a:ext cx="25699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Fixed at each time step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82CAE5A-C9B0-C044-90E5-89533C1B38CE}"/>
                </a:ext>
              </a:extLst>
            </p:cNvPr>
            <p:cNvCxnSpPr>
              <a:stCxn id="39" idx="3"/>
              <a:endCxn id="125" idx="1"/>
            </p:cNvCxnSpPr>
            <p:nvPr/>
          </p:nvCxnSpPr>
          <p:spPr>
            <a:xfrm>
              <a:off x="5580000" y="5130000"/>
              <a:ext cx="540000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2898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7A9F0C5-D711-9342-8A1E-5A816FCCDC4D}"/>
              </a:ext>
            </a:extLst>
          </p:cNvPr>
          <p:cNvSpPr>
            <a:spLocks noChangeAspect="1"/>
          </p:cNvSpPr>
          <p:nvPr/>
        </p:nvSpPr>
        <p:spPr>
          <a:xfrm>
            <a:off x="3265424" y="2043976"/>
            <a:ext cx="2844000" cy="284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E26C7E1-425F-5342-BE3F-6FC5444E398F}"/>
              </a:ext>
            </a:extLst>
          </p:cNvPr>
          <p:cNvSpPr/>
          <p:nvPr/>
        </p:nvSpPr>
        <p:spPr>
          <a:xfrm>
            <a:off x="3645074" y="2542784"/>
            <a:ext cx="2029216" cy="1490400"/>
          </a:xfrm>
          <a:custGeom>
            <a:avLst/>
            <a:gdLst>
              <a:gd name="connsiteX0" fmla="*/ 0 w 2029216"/>
              <a:gd name="connsiteY0" fmla="*/ 388306 h 1490597"/>
              <a:gd name="connsiteX1" fmla="*/ 764088 w 2029216"/>
              <a:gd name="connsiteY1" fmla="*/ 187890 h 1490597"/>
              <a:gd name="connsiteX2" fmla="*/ 826718 w 2029216"/>
              <a:gd name="connsiteY2" fmla="*/ 325676 h 1490597"/>
              <a:gd name="connsiteX3" fmla="*/ 1240077 w 2029216"/>
              <a:gd name="connsiteY3" fmla="*/ 212942 h 1490597"/>
              <a:gd name="connsiteX4" fmla="*/ 1202499 w 2029216"/>
              <a:gd name="connsiteY4" fmla="*/ 100208 h 1490597"/>
              <a:gd name="connsiteX5" fmla="*/ 1766170 w 2029216"/>
              <a:gd name="connsiteY5" fmla="*/ 0 h 1490597"/>
              <a:gd name="connsiteX6" fmla="*/ 2029216 w 2029216"/>
              <a:gd name="connsiteY6" fmla="*/ 1064712 h 1490597"/>
              <a:gd name="connsiteX7" fmla="*/ 576197 w 2029216"/>
              <a:gd name="connsiteY7" fmla="*/ 1352811 h 1490597"/>
              <a:gd name="connsiteX8" fmla="*/ 613775 w 2029216"/>
              <a:gd name="connsiteY8" fmla="*/ 1465545 h 1490597"/>
              <a:gd name="connsiteX9" fmla="*/ 463463 w 2029216"/>
              <a:gd name="connsiteY9" fmla="*/ 1490597 h 1490597"/>
              <a:gd name="connsiteX10" fmla="*/ 225468 w 2029216"/>
              <a:gd name="connsiteY10" fmla="*/ 1014608 h 1490597"/>
              <a:gd name="connsiteX11" fmla="*/ 137786 w 2029216"/>
              <a:gd name="connsiteY11" fmla="*/ 951978 h 1490597"/>
              <a:gd name="connsiteX12" fmla="*/ 0 w 2029216"/>
              <a:gd name="connsiteY12" fmla="*/ 388306 h 1490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029216" h="1490597">
                <a:moveTo>
                  <a:pt x="0" y="388306"/>
                </a:moveTo>
                <a:lnTo>
                  <a:pt x="764088" y="187890"/>
                </a:lnTo>
                <a:lnTo>
                  <a:pt x="826718" y="325676"/>
                </a:lnTo>
                <a:lnTo>
                  <a:pt x="1240077" y="212942"/>
                </a:lnTo>
                <a:lnTo>
                  <a:pt x="1202499" y="100208"/>
                </a:lnTo>
                <a:lnTo>
                  <a:pt x="1766170" y="0"/>
                </a:lnTo>
                <a:lnTo>
                  <a:pt x="2029216" y="1064712"/>
                </a:lnTo>
                <a:lnTo>
                  <a:pt x="576197" y="1352811"/>
                </a:lnTo>
                <a:lnTo>
                  <a:pt x="613775" y="1465545"/>
                </a:lnTo>
                <a:lnTo>
                  <a:pt x="463463" y="1490597"/>
                </a:lnTo>
                <a:lnTo>
                  <a:pt x="225468" y="1014608"/>
                </a:lnTo>
                <a:lnTo>
                  <a:pt x="137786" y="951978"/>
                </a:lnTo>
                <a:lnTo>
                  <a:pt x="0" y="388306"/>
                </a:ln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4B86414-C6BD-6E41-B716-59DE404DE4FB}"/>
              </a:ext>
            </a:extLst>
          </p:cNvPr>
          <p:cNvSpPr>
            <a:spLocks noChangeAspect="1"/>
          </p:cNvSpPr>
          <p:nvPr/>
        </p:nvSpPr>
        <p:spPr>
          <a:xfrm>
            <a:off x="4013200" y="393700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BACD02D-A036-7F42-810E-32618D1B7BFF}"/>
              </a:ext>
            </a:extLst>
          </p:cNvPr>
          <p:cNvSpPr>
            <a:spLocks noChangeAspect="1"/>
          </p:cNvSpPr>
          <p:nvPr/>
        </p:nvSpPr>
        <p:spPr>
          <a:xfrm>
            <a:off x="3807800" y="34550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0704778-31F2-A84F-9F7D-0CD1A56FF414}"/>
              </a:ext>
            </a:extLst>
          </p:cNvPr>
          <p:cNvSpPr>
            <a:spLocks noChangeAspect="1"/>
          </p:cNvSpPr>
          <p:nvPr/>
        </p:nvSpPr>
        <p:spPr>
          <a:xfrm>
            <a:off x="3679700" y="33755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CBBE2CD1-D2CC-3E4F-A17B-8671E473A81D}"/>
              </a:ext>
            </a:extLst>
          </p:cNvPr>
          <p:cNvSpPr>
            <a:spLocks noChangeAspect="1"/>
          </p:cNvSpPr>
          <p:nvPr/>
        </p:nvSpPr>
        <p:spPr>
          <a:xfrm>
            <a:off x="3550500" y="28454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5FC8115-C0FE-B24F-9271-DE2594F4AAD9}"/>
              </a:ext>
            </a:extLst>
          </p:cNvPr>
          <p:cNvSpPr>
            <a:spLocks noChangeAspect="1"/>
          </p:cNvSpPr>
          <p:nvPr/>
        </p:nvSpPr>
        <p:spPr>
          <a:xfrm>
            <a:off x="4306400" y="26295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093DA33-EE50-C546-8E6E-13DCAEFD7533}"/>
              </a:ext>
            </a:extLst>
          </p:cNvPr>
          <p:cNvSpPr>
            <a:spLocks noChangeAspect="1"/>
          </p:cNvSpPr>
          <p:nvPr/>
        </p:nvSpPr>
        <p:spPr>
          <a:xfrm>
            <a:off x="4382600" y="27692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4DD31DCB-3A78-144E-979B-4562CD20A907}"/>
              </a:ext>
            </a:extLst>
          </p:cNvPr>
          <p:cNvSpPr>
            <a:spLocks noChangeAspect="1"/>
          </p:cNvSpPr>
          <p:nvPr/>
        </p:nvSpPr>
        <p:spPr>
          <a:xfrm>
            <a:off x="4787476" y="2682152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2310D34-1496-8D4A-8CA7-A27FCFE936A7}"/>
              </a:ext>
            </a:extLst>
          </p:cNvPr>
          <p:cNvSpPr>
            <a:spLocks noChangeAspect="1"/>
          </p:cNvSpPr>
          <p:nvPr/>
        </p:nvSpPr>
        <p:spPr>
          <a:xfrm>
            <a:off x="4787476" y="2530428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B9E10349-F4D8-F949-BFC5-AE7DC983F19D}"/>
              </a:ext>
            </a:extLst>
          </p:cNvPr>
          <p:cNvSpPr>
            <a:spLocks noChangeAspect="1"/>
          </p:cNvSpPr>
          <p:nvPr/>
        </p:nvSpPr>
        <p:spPr>
          <a:xfrm>
            <a:off x="5358850" y="2440428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2C7E8DE4-D713-0346-9234-F66F9AA13FD2}"/>
              </a:ext>
            </a:extLst>
          </p:cNvPr>
          <p:cNvSpPr>
            <a:spLocks noChangeAspect="1"/>
          </p:cNvSpPr>
          <p:nvPr/>
        </p:nvSpPr>
        <p:spPr>
          <a:xfrm>
            <a:off x="5587450" y="3519676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D659C20B-3E78-BB4B-991E-669692328B44}"/>
              </a:ext>
            </a:extLst>
          </p:cNvPr>
          <p:cNvSpPr>
            <a:spLocks noChangeAspect="1"/>
          </p:cNvSpPr>
          <p:nvPr/>
        </p:nvSpPr>
        <p:spPr>
          <a:xfrm>
            <a:off x="4126400" y="382050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4310A5F2-7AC9-704A-83C8-9531F3808341}"/>
              </a:ext>
            </a:extLst>
          </p:cNvPr>
          <p:cNvSpPr>
            <a:spLocks noChangeAspect="1"/>
          </p:cNvSpPr>
          <p:nvPr/>
        </p:nvSpPr>
        <p:spPr>
          <a:xfrm>
            <a:off x="4177200" y="3922100"/>
            <a:ext cx="180000" cy="18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000" rtlCol="0" anchor="ctr"/>
          <a:lstStyle/>
          <a:p>
            <a:pPr algn="ctr"/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40540393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10013</TotalTime>
  <Words>671</Words>
  <Application>Microsoft Macintosh PowerPoint</Application>
  <PresentationFormat>Widescreen</PresentationFormat>
  <Paragraphs>474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等线</vt:lpstr>
      <vt:lpstr>Arial</vt:lpstr>
      <vt:lpstr>Calibri</vt:lpstr>
      <vt:lpstr>Calibri Light</vt:lpstr>
      <vt:lpstr>Times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李作越</dc:creator>
  <cp:lastModifiedBy>李作越</cp:lastModifiedBy>
  <cp:revision>365</cp:revision>
  <dcterms:created xsi:type="dcterms:W3CDTF">2018-03-19T17:26:37Z</dcterms:created>
  <dcterms:modified xsi:type="dcterms:W3CDTF">2018-04-12T12:33:30Z</dcterms:modified>
</cp:coreProperties>
</file>